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31"/>
    <p:restoredTop sz="94633"/>
  </p:normalViewPr>
  <p:slideViewPr>
    <p:cSldViewPr snapToGrid="0">
      <p:cViewPr varScale="1">
        <p:scale>
          <a:sx n="98" d="100"/>
          <a:sy n="98" d="100"/>
        </p:scale>
        <p:origin x="224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7751D-CC75-CE30-521D-76753D97D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C8A37C-A54A-3C5D-823B-2ED50EEB34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BDBC1F-5670-48CF-B626-C3C39034E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E56B-AF14-7E43-9FD8-BCBFC1821457}" type="datetimeFigureOut">
              <a:rPr lang="en-VN" smtClean="0"/>
              <a:t>09/11/2025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5480E-6179-B1B1-621F-ED2559695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9D56DC-2AB1-4411-D5CB-EA38F0B59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B1819-F00C-BC48-8D35-EA7AFC17C546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144306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023D6-95FF-C493-1957-58947AC53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C598E1-1C2E-ACBC-6C6A-5FB964C70C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4D05F7-19E8-D1B3-A572-8162F85D7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E56B-AF14-7E43-9FD8-BCBFC1821457}" type="datetimeFigureOut">
              <a:rPr lang="en-VN" smtClean="0"/>
              <a:t>09/11/2025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F8CA57-2CCD-5B9F-58AF-CCB1BBFA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7C3EE-EBD0-ACAC-10A7-35764FEF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B1819-F00C-BC48-8D35-EA7AFC17C546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92626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A99F02-0A38-402F-B8E8-697C88F426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F8E798-B786-1161-C698-F7B7E0C361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C49BC-F736-4669-B686-CBF56833A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E56B-AF14-7E43-9FD8-BCBFC1821457}" type="datetimeFigureOut">
              <a:rPr lang="en-VN" smtClean="0"/>
              <a:t>09/11/2025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0C4C2-1820-9AA0-388E-972B27BBF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D60BCA-9F23-DB5A-8E91-89F30AC0F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B1819-F00C-BC48-8D35-EA7AFC17C546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187868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BE781-0540-0E9B-D9F5-C4EB31F01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09CCB-06DE-0B4A-37E2-A6BA32546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D10EF-9DB4-69FD-4428-4CD1A83DB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E56B-AF14-7E43-9FD8-BCBFC1821457}" type="datetimeFigureOut">
              <a:rPr lang="en-VN" smtClean="0"/>
              <a:t>09/11/2025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7E09C-0B91-4078-E513-4EB2ED2BD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2566E-A02C-1B5A-DB5D-7AECDEA33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B1819-F00C-BC48-8D35-EA7AFC17C546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758307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F672D-3663-0656-7323-F6EE19E5D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BDB5D1-1C9E-FF03-9E7B-F04580E618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BD7459-834D-11EC-E602-6E3C82AAA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E56B-AF14-7E43-9FD8-BCBFC1821457}" type="datetimeFigureOut">
              <a:rPr lang="en-VN" smtClean="0"/>
              <a:t>09/11/2025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D3CDF-D82D-434B-4A3A-581AD5F73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FE1A8-621A-E4A8-9003-B646D372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B1819-F00C-BC48-8D35-EA7AFC17C546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569476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000E2-FD34-C02C-64CC-F8B3BF9F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4D559-930E-F34D-5DCE-B4D477343D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41BEF7-A319-AD20-94BE-A5FF9165D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CC480A-1948-2475-96E0-0809D446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E56B-AF14-7E43-9FD8-BCBFC1821457}" type="datetimeFigureOut">
              <a:rPr lang="en-VN" smtClean="0"/>
              <a:t>09/11/2025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A76C4-CE64-8A8E-AAE3-9B19DE8D6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4F9CAC-A279-7C84-9CE9-1FC491E18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B1819-F00C-BC48-8D35-EA7AFC17C546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149518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178B3-5E5B-1D30-D66C-EBED3FC1E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FFB9E6-4F64-376A-AD2A-74B60A396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62140D-55F6-5BC4-28F9-E5B9F49E6B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ECD27B-1436-1828-4FB3-735FD1DA01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35A214-D66A-545F-7432-D192170557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49173E-9B9C-C124-E9A1-78381D328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E56B-AF14-7E43-9FD8-BCBFC1821457}" type="datetimeFigureOut">
              <a:rPr lang="en-VN" smtClean="0"/>
              <a:t>09/11/2025</a:t>
            </a:fld>
            <a:endParaRPr lang="en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36D311-EDEC-43F5-F083-2578C6A76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C2D678-36A1-4FDA-6758-D6B1C205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B1819-F00C-BC48-8D35-EA7AFC17C546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59605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0DA58-12C3-B181-5A75-13F4FE14F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EB9C46-71D9-A79D-618F-817E9AB11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E56B-AF14-7E43-9FD8-BCBFC1821457}" type="datetimeFigureOut">
              <a:rPr lang="en-VN" smtClean="0"/>
              <a:t>09/11/2025</a:t>
            </a:fld>
            <a:endParaRPr lang="en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B722B6-4EE3-34B1-53EF-F959FE680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9DC346-516B-C8FA-E5C1-6E049F8B6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B1819-F00C-BC48-8D35-EA7AFC17C546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082768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6B1FA0-CDE4-6833-1C27-F8D954D63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E56B-AF14-7E43-9FD8-BCBFC1821457}" type="datetimeFigureOut">
              <a:rPr lang="en-VN" smtClean="0"/>
              <a:t>09/11/2025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7F2882-4771-09A2-663B-E221AD98B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6D3197-2872-6216-65FE-99D88DB57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B1819-F00C-BC48-8D35-EA7AFC17C546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16685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D9548-0153-8079-61B5-ACCDC0D7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BB4E8-370A-6233-1118-2A6300CCA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1B2D46-C61E-9382-C4D5-22F374D220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B520AD-E690-70AB-7B31-91A692FB7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E56B-AF14-7E43-9FD8-BCBFC1821457}" type="datetimeFigureOut">
              <a:rPr lang="en-VN" smtClean="0"/>
              <a:t>09/11/2025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782856-14E4-589A-9FAB-1E2BAC2A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14F92F-5A02-8BAE-B9E3-B0ED26D54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B1819-F00C-BC48-8D35-EA7AFC17C546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535980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CB9C7-0D3C-E40B-357C-E1F4168A3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811484-F308-7120-0C87-2D7AB47097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C23D9-5EBD-C9B2-BB09-4A04FDF3F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AAF92C-D8CB-31E6-28F1-3BE3E2768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6E56B-AF14-7E43-9FD8-BCBFC1821457}" type="datetimeFigureOut">
              <a:rPr lang="en-VN" smtClean="0"/>
              <a:t>09/11/2025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0334A0-F976-6D3F-5753-946FF9DE6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CFB55D-7FC3-E396-412B-1A85D97DB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B1819-F00C-BC48-8D35-EA7AFC17C546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884294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DFBA47-97BC-FEF0-17CB-88DA8B02D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F298F5-CEC3-6511-A6E1-E2A71FB7D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EA219-0356-D6EC-B51A-DBE160D07B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6E56B-AF14-7E43-9FD8-BCBFC1821457}" type="datetimeFigureOut">
              <a:rPr lang="en-VN" smtClean="0"/>
              <a:t>09/11/2025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77CED-931C-803F-E0AB-129BEFDF6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82AD1-6959-FB92-ED5C-BDBB70859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B1819-F00C-BC48-8D35-EA7AFC17C546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97273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focus.com/science/marie-curie-facts" TargetMode="External"/><Relationship Id="rId2" Type="http://schemas.openxmlformats.org/officeDocument/2006/relationships/hyperlink" Target="https://www.mariecurie.org.uk/who/our-history/marie-curie-the-scientis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and drawn world science day background | Premium Vector">
            <a:extLst>
              <a:ext uri="{FF2B5EF4-FFF2-40B4-BE49-F238E27FC236}">
                <a16:creationId xmlns:a16="http://schemas.microsoft.com/office/drawing/2014/main" id="{785FF3BB-E90F-1E60-5D38-C79126B88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DC25FA-9498-B7F5-86F8-00D1538ED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9496" y="1522546"/>
            <a:ext cx="9144000" cy="2103119"/>
          </a:xfrm>
        </p:spPr>
        <p:txBody>
          <a:bodyPr/>
          <a:lstStyle/>
          <a:p>
            <a:r>
              <a:rPr lang="en-VN" dirty="0">
                <a:solidFill>
                  <a:srgbClr val="FF0000"/>
                </a:solidFill>
              </a:rPr>
              <a:t>Marie Curie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4E1CD-5058-07A2-B181-8FB7FA880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9496" y="4124389"/>
            <a:ext cx="9144000" cy="1655762"/>
          </a:xfrm>
        </p:spPr>
        <p:txBody>
          <a:bodyPr/>
          <a:lstStyle/>
          <a:p>
            <a:r>
              <a:rPr lang="en-VN" dirty="0">
                <a:solidFill>
                  <a:srgbClr val="FF0000"/>
                </a:solidFill>
              </a:rPr>
              <a:t>Sunny – Bao Anh – HR 6A2</a:t>
            </a:r>
          </a:p>
        </p:txBody>
      </p:sp>
    </p:spTree>
    <p:extLst>
      <p:ext uri="{BB962C8B-B14F-4D97-AF65-F5344CB8AC3E}">
        <p14:creationId xmlns:p14="http://schemas.microsoft.com/office/powerpoint/2010/main" val="50132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A6C8D-1C90-64C6-6A29-8E2837CC1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>
                <a:solidFill>
                  <a:srgbClr val="FF0000"/>
                </a:solidFill>
              </a:rPr>
              <a:t>About Marie Curie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26EA6-9F00-C54D-D2D1-274C410EE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0" u="none" strike="noStrike" dirty="0">
                <a:solidFill>
                  <a:srgbClr val="000000"/>
                </a:solidFill>
                <a:effectLst/>
                <a:latin typeface="-webkit-standard"/>
              </a:rPr>
              <a:t>Marie Curie (</a:t>
            </a:r>
            <a:r>
              <a:rPr lang="en-US" b="0" i="0" u="none" strike="noStrike" dirty="0">
                <a:effectLst/>
                <a:latin typeface="Lexend"/>
              </a:rPr>
              <a:t>Maria </a:t>
            </a:r>
            <a:r>
              <a:rPr lang="en-US" b="0" i="0" u="none" strike="noStrike" dirty="0" err="1">
                <a:effectLst/>
                <a:latin typeface="Lexend"/>
              </a:rPr>
              <a:t>Skłodowska</a:t>
            </a:r>
            <a:r>
              <a:rPr lang="en-US" b="0" i="0" u="none" strike="noStrike" dirty="0">
                <a:effectLst/>
                <a:latin typeface="Lexend"/>
              </a:rPr>
              <a:t>)</a:t>
            </a:r>
            <a:r>
              <a:rPr lang="en-US" i="0" u="none" strike="noStrike" dirty="0">
                <a:effectLst/>
                <a:latin typeface="-webkit-standard"/>
              </a:rPr>
              <a:t> </a:t>
            </a:r>
            <a:r>
              <a:rPr lang="en-US" i="0" u="none" strike="noStrike" dirty="0">
                <a:solidFill>
                  <a:srgbClr val="000000"/>
                </a:solidFill>
                <a:effectLst/>
                <a:latin typeface="-webkit-standard"/>
              </a:rPr>
              <a:t>was born on 7 November, 1867 in Warsaw, Poland. She was the youngest child in her family. </a:t>
            </a:r>
          </a:p>
          <a:p>
            <a:r>
              <a:rPr lang="en-US" i="0" u="none" strike="noStrike" dirty="0">
                <a:solidFill>
                  <a:srgbClr val="000000"/>
                </a:solidFill>
                <a:effectLst/>
                <a:latin typeface="-webkit-standard"/>
              </a:rPr>
              <a:t>Marie is very smart. She never lost her passion of reading, studying.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She has 2 daughters, Irene and Eve.</a:t>
            </a:r>
            <a:endParaRPr lang="en-US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</p:txBody>
      </p:sp>
      <p:pic>
        <p:nvPicPr>
          <p:cNvPr id="3074" name="Picture 2" descr="Who was Marie Curie? | The Week">
            <a:extLst>
              <a:ext uri="{FF2B5EF4-FFF2-40B4-BE49-F238E27FC236}">
                <a16:creationId xmlns:a16="http://schemas.microsoft.com/office/drawing/2014/main" id="{A082DAF7-71EE-9BDA-F2E0-B435942BB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541" y="3429000"/>
            <a:ext cx="5477025" cy="308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757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E4504-27BA-0757-309B-AA00DDD08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>
                <a:solidFill>
                  <a:srgbClr val="FF0000"/>
                </a:solidFill>
              </a:rPr>
              <a:t>Working on Radioactivity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76015-B60D-D27F-1875-5E454A28F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370" y="1909472"/>
            <a:ext cx="4976081" cy="1519528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11200" b="0" i="0" u="none" strike="noStrike" dirty="0">
                <a:solidFill>
                  <a:srgbClr val="000000"/>
                </a:solidFill>
                <a:effectLst/>
              </a:rPr>
              <a:t>Marie and her husband discovered Polonium and Radium is July, 1898</a:t>
            </a:r>
          </a:p>
          <a:p>
            <a:pPr marL="0" indent="0" algn="l">
              <a:buNone/>
            </a:pPr>
            <a:endParaRPr lang="en-US" sz="11200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US" sz="11200" b="0" i="0" u="none" strike="noStrike" dirty="0">
                <a:solidFill>
                  <a:srgbClr val="000000"/>
                </a:solidFill>
                <a:effectLst/>
              </a:rPr>
              <a:t>She had to work with radiation, which created sickness for her. </a:t>
            </a:r>
          </a:p>
          <a:p>
            <a:pPr marL="0" indent="0" algn="l">
              <a:buNone/>
            </a:pPr>
            <a:endParaRPr lang="en-US" sz="11200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US" sz="11200" b="0" i="0" u="none" strike="noStrike" dirty="0">
                <a:solidFill>
                  <a:srgbClr val="000000"/>
                </a:solidFill>
                <a:effectLst/>
              </a:rPr>
              <a:t>Her work laid the groundwork for future models by discovering that radioactivity comes from within the atom itself.</a:t>
            </a:r>
          </a:p>
          <a:p>
            <a:endParaRPr lang="en-VN" dirty="0"/>
          </a:p>
        </p:txBody>
      </p:sp>
      <p:pic>
        <p:nvPicPr>
          <p:cNvPr id="1026" name="Picture 2" descr="Marie Curie | The first woman to ever win a Nobel | New Scientist">
            <a:extLst>
              <a:ext uri="{FF2B5EF4-FFF2-40B4-BE49-F238E27FC236}">
                <a16:creationId xmlns:a16="http://schemas.microsoft.com/office/drawing/2014/main" id="{83D8C434-C24B-9391-4AEC-01F486813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488" y="1909472"/>
            <a:ext cx="5406141" cy="360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962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4FA24-1831-972F-D467-D228C2C01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>
                <a:solidFill>
                  <a:srgbClr val="FF0000"/>
                </a:solidFill>
              </a:rPr>
              <a:t>Marie Curie’s Nobel Prizes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91924-F809-6BDF-92FA-21E077D37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In 1903, Marie and her husband was awarded for the Nobel Prizes of Physics. </a:t>
            </a:r>
          </a:p>
          <a:p>
            <a:r>
              <a:rPr lang="en-US" dirty="0">
                <a:solidFill>
                  <a:srgbClr val="000000"/>
                </a:solidFill>
                <a:latin typeface="-webkit-standard"/>
              </a:rPr>
              <a:t>She awarded the second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Nobel Prize in 1911, this time in Chemistry for creating a means of measuring radioactivity.</a:t>
            </a:r>
            <a:endParaRPr lang="en-VN" dirty="0"/>
          </a:p>
        </p:txBody>
      </p:sp>
      <p:pic>
        <p:nvPicPr>
          <p:cNvPr id="5122" name="Picture 2" descr="MARIE CURIE - NobelPrize.org">
            <a:extLst>
              <a:ext uri="{FF2B5EF4-FFF2-40B4-BE49-F238E27FC236}">
                <a16:creationId xmlns:a16="http://schemas.microsoft.com/office/drawing/2014/main" id="{0D41DB54-0CFA-94E2-BB9E-3788F3AB7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8176" y="3526972"/>
            <a:ext cx="2415257" cy="319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arie Curie: Facts About the Pioneering Chemist | HISTORY">
            <a:extLst>
              <a:ext uri="{FF2B5EF4-FFF2-40B4-BE49-F238E27FC236}">
                <a16:creationId xmlns:a16="http://schemas.microsoft.com/office/drawing/2014/main" id="{F29C04D9-E2D1-98F1-FAEC-043732124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7" y="4206875"/>
            <a:ext cx="4572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216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26B37-6393-22CC-E915-B5F901ECA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 dirty="0"/>
          </a:p>
        </p:txBody>
      </p:sp>
      <p:pic>
        <p:nvPicPr>
          <p:cNvPr id="2050" name="Picture 2" descr="Nothing in life is to be feared, it is only to be understood. Now is the  time to understand more, so that we may fear less&quot; - Wednesday wisdom from  Nobel Prize">
            <a:extLst>
              <a:ext uri="{FF2B5EF4-FFF2-40B4-BE49-F238E27FC236}">
                <a16:creationId xmlns:a16="http://schemas.microsoft.com/office/drawing/2014/main" id="{2E9F5C1A-EA7D-396B-141D-CF1A8E4DA6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76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63353-ABC4-6E9F-B5F2-931525E34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/>
              <a:t>Work cited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27379-8065-3577-75F7-5D4E7D551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Marie Curie – Biographical.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NobelPrize.org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. Nobel Prize Outreach 2025. Sun. 9 Nov 2025. 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hlinkClick r:id="rId2"/>
              </a:rPr>
              <a:t>https://www.mariecurie.org.uk/who/our-history/marie-curie-the-scientist 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hlinkClick r:id="rId3"/>
              </a:rPr>
              <a:t>https://www.sciencefocus.com/science/marie-curie-facts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Facts and biography | Live Science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The first woman to ever win a Nobel | New Scientist</a:t>
            </a:r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764262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216</Words>
  <Application>Microsoft Macintosh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-webkit-standard</vt:lpstr>
      <vt:lpstr>Arial</vt:lpstr>
      <vt:lpstr>Calibri</vt:lpstr>
      <vt:lpstr>Calibri Light</vt:lpstr>
      <vt:lpstr>Lexend</vt:lpstr>
      <vt:lpstr>Office Theme</vt:lpstr>
      <vt:lpstr>Marie Curie </vt:lpstr>
      <vt:lpstr>About Marie Curie</vt:lpstr>
      <vt:lpstr>Working on Radioactivity</vt:lpstr>
      <vt:lpstr>Marie Curie’s Nobel Prizes</vt:lpstr>
      <vt:lpstr>PowerPoint Presentation</vt:lpstr>
      <vt:lpstr>Work cited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Marie Curie </dc:title>
  <dc:creator>Microsoft Office User</dc:creator>
  <cp:lastModifiedBy>Microsoft Office User</cp:lastModifiedBy>
  <cp:revision>2</cp:revision>
  <dcterms:created xsi:type="dcterms:W3CDTF">2025-11-09T00:35:25Z</dcterms:created>
  <dcterms:modified xsi:type="dcterms:W3CDTF">2025-11-09T03:40:37Z</dcterms:modified>
</cp:coreProperties>
</file>