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media/image15.webp" ContentType="image/webp"/>
  <Override PartName="/ppt/media/image20.webp" ContentType="image/webp"/>
  <Override PartName="/ppt/media/image21.webp" ContentType="image/webp"/>
  <Override PartName="/ppt/media/image7.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312" r:id="rId5"/>
    <p:sldId id="258" r:id="rId6"/>
    <p:sldId id="261" r:id="rId7"/>
    <p:sldId id="313" r:id="rId8"/>
    <p:sldId id="262" r:id="rId9"/>
    <p:sldId id="263" r:id="rId10"/>
    <p:sldId id="275" r:id="rId11"/>
    <p:sldId id="315" r:id="rId12"/>
    <p:sldId id="317" r:id="rId13"/>
    <p:sldId id="318" r:id="rId14"/>
    <p:sldId id="316" r:id="rId15"/>
    <p:sldId id="319" r:id="rId16"/>
    <p:sldId id="286" r:id="rId17"/>
    <p:sldId id="320" r:id="rId18"/>
    <p:sldId id="321" r:id="rId19"/>
    <p:sldId id="342" r:id="rId20"/>
    <p:sldId id="322" r:id="rId21"/>
    <p:sldId id="266" r:id="rId22"/>
    <p:sldId id="324" r:id="rId23"/>
    <p:sldId id="325" r:id="rId24"/>
    <p:sldId id="326" r:id="rId25"/>
    <p:sldId id="327" r:id="rId26"/>
    <p:sldId id="328" r:id="rId27"/>
    <p:sldId id="271" r:id="rId28"/>
    <p:sldId id="329" r:id="rId29"/>
    <p:sldId id="272" r:id="rId30"/>
    <p:sldId id="273" r:id="rId31"/>
    <p:sldId id="330" r:id="rId32"/>
    <p:sldId id="331" r:id="rId33"/>
    <p:sldId id="332" r:id="rId34"/>
    <p:sldId id="333" r:id="rId35"/>
    <p:sldId id="279" r:id="rId36"/>
    <p:sldId id="335" r:id="rId37"/>
    <p:sldId id="281" r:id="rId38"/>
    <p:sldId id="334" r:id="rId39"/>
    <p:sldId id="340" r:id="rId40"/>
    <p:sldId id="337" r:id="rId41"/>
    <p:sldId id="284" r:id="rId42"/>
    <p:sldId id="336" r:id="rId43"/>
    <p:sldId id="285" r:id="rId44"/>
    <p:sldId id="287" r:id="rId45"/>
    <p:sldId id="288" r:id="rId46"/>
    <p:sldId id="291" r:id="rId47"/>
    <p:sldId id="292" r:id="rId48"/>
    <p:sldId id="338" r:id="rId49"/>
    <p:sldId id="339" r:id="rId50"/>
    <p:sldId id="341" r:id="rId51"/>
  </p:sldIdLst>
  <p:sldSz cx="9144000" cy="5143500"/>
  <p:notesSz cx="6858000" cy="9144000"/>
  <p:embeddedFontLst>
    <p:embeddedFont>
      <p:font typeface="Chela One" panose="02000000000000000000"/>
      <p:regular r:id="rId55"/>
    </p:embeddedFont>
    <p:embeddedFont>
      <p:font typeface="Comfortaa Medium"/>
      <p:regular r:id="rId56"/>
      <p:bold r:id="rId57"/>
    </p:embeddedFont>
    <p:embeddedFont>
      <p:font typeface="Comfortaa"/>
      <p:regular r:id="rId58"/>
      <p:bold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9" Type="http://schemas.openxmlformats.org/officeDocument/2006/relationships/font" Target="fonts/font5.fntdata"/><Relationship Id="rId58" Type="http://schemas.openxmlformats.org/officeDocument/2006/relationships/font" Target="fonts/font4.fntdata"/><Relationship Id="rId57" Type="http://schemas.openxmlformats.org/officeDocument/2006/relationships/font" Target="fonts/font3.fntdata"/><Relationship Id="rId56" Type="http://schemas.openxmlformats.org/officeDocument/2006/relationships/font" Target="fonts/font2.fntdata"/><Relationship Id="rId55" Type="http://schemas.openxmlformats.org/officeDocument/2006/relationships/font" Target="fonts/font1.fntdata"/><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08" name="Shape 2108"/>
        <p:cNvGrpSpPr/>
        <p:nvPr/>
      </p:nvGrpSpPr>
      <p:grpSpPr>
        <a:xfrm>
          <a:off x="0" y="0"/>
          <a:ext cx="0" cy="0"/>
          <a:chOff x="0" y="0"/>
          <a:chExt cx="0" cy="0"/>
        </a:xfrm>
      </p:grpSpPr>
      <p:sp>
        <p:nvSpPr>
          <p:cNvPr id="2109" name="Google Shape;2109;g11e8c5a6a1b_0_82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0" name="Google Shape;2110;g11e8c5a6a1b_0_8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09" name="Shape 2709"/>
        <p:cNvGrpSpPr/>
        <p:nvPr/>
      </p:nvGrpSpPr>
      <p:grpSpPr>
        <a:xfrm>
          <a:off x="0" y="0"/>
          <a:ext cx="0" cy="0"/>
          <a:chOff x="0" y="0"/>
          <a:chExt cx="0" cy="0"/>
        </a:xfrm>
      </p:grpSpPr>
      <p:sp>
        <p:nvSpPr>
          <p:cNvPr id="2710" name="Google Shape;2710;g11f654373aa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1" name="Google Shape;2711;g11f654373aa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34" name="Shape 2234"/>
        <p:cNvGrpSpPr/>
        <p:nvPr/>
      </p:nvGrpSpPr>
      <p:grpSpPr>
        <a:xfrm>
          <a:off x="0" y="0"/>
          <a:ext cx="0" cy="0"/>
          <a:chOff x="0" y="0"/>
          <a:chExt cx="0" cy="0"/>
        </a:xfrm>
      </p:grpSpPr>
      <p:sp>
        <p:nvSpPr>
          <p:cNvPr id="2235" name="Google Shape;2235;g11f654373aa_0_113: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6" name="Google Shape;2236;g11f654373aa_0_1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34" name="Shape 2234"/>
        <p:cNvGrpSpPr/>
        <p:nvPr/>
      </p:nvGrpSpPr>
      <p:grpSpPr>
        <a:xfrm>
          <a:off x="0" y="0"/>
          <a:ext cx="0" cy="0"/>
          <a:chOff x="0" y="0"/>
          <a:chExt cx="0" cy="0"/>
        </a:xfrm>
      </p:grpSpPr>
      <p:sp>
        <p:nvSpPr>
          <p:cNvPr id="2235" name="Google Shape;2235;g11f654373aa_0_113: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6" name="Google Shape;2236;g11f654373aa_0_1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94" name="Shape 2294"/>
        <p:cNvGrpSpPr/>
        <p:nvPr/>
      </p:nvGrpSpPr>
      <p:grpSpPr>
        <a:xfrm>
          <a:off x="0" y="0"/>
          <a:ext cx="0" cy="0"/>
          <a:chOff x="0" y="0"/>
          <a:chExt cx="0" cy="0"/>
        </a:xfrm>
      </p:grpSpPr>
      <p:sp>
        <p:nvSpPr>
          <p:cNvPr id="2295" name="Google Shape;2295;g11f654373aa_0_159: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6" name="Google Shape;2296;g11f654373aa_0_15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94" name="Shape 2294"/>
        <p:cNvGrpSpPr/>
        <p:nvPr/>
      </p:nvGrpSpPr>
      <p:grpSpPr>
        <a:xfrm>
          <a:off x="0" y="0"/>
          <a:ext cx="0" cy="0"/>
          <a:chOff x="0" y="0"/>
          <a:chExt cx="0" cy="0"/>
        </a:xfrm>
      </p:grpSpPr>
      <p:sp>
        <p:nvSpPr>
          <p:cNvPr id="2295" name="Google Shape;2295;g11f654373aa_0_159: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6" name="Google Shape;2296;g11f654373aa_0_15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05" name="Shape 2305"/>
        <p:cNvGrpSpPr/>
        <p:nvPr/>
      </p:nvGrpSpPr>
      <p:grpSpPr>
        <a:xfrm>
          <a:off x="0" y="0"/>
          <a:ext cx="0" cy="0"/>
          <a:chOff x="0" y="0"/>
          <a:chExt cx="0" cy="0"/>
        </a:xfrm>
      </p:grpSpPr>
      <p:sp>
        <p:nvSpPr>
          <p:cNvPr id="2306" name="Google Shape;2306;g11da9782459_0_343: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7" name="Google Shape;2307;g11da9782459_0_34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35" name="Shape 2335"/>
        <p:cNvGrpSpPr/>
        <p:nvPr/>
      </p:nvGrpSpPr>
      <p:grpSpPr>
        <a:xfrm>
          <a:off x="0" y="0"/>
          <a:ext cx="0" cy="0"/>
          <a:chOff x="0" y="0"/>
          <a:chExt cx="0" cy="0"/>
        </a:xfrm>
      </p:grpSpPr>
      <p:sp>
        <p:nvSpPr>
          <p:cNvPr id="2336" name="Google Shape;2336;g11f02abe509_0_475: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7" name="Google Shape;2337;g11f02abe509_0_47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1"/>
          </p:nvPr>
        </p:nvSpPr>
        <p:spPr/>
        <p:txBody>
          <a:bodyPr/>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1"/>
          </p:nvPr>
        </p:nvSpPr>
        <p:spPr/>
        <p:txBody>
          <a:bodyPr/>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33" name="Shape 2533"/>
        <p:cNvGrpSpPr/>
        <p:nvPr/>
      </p:nvGrpSpPr>
      <p:grpSpPr>
        <a:xfrm>
          <a:off x="0" y="0"/>
          <a:ext cx="0" cy="0"/>
          <a:chOff x="0" y="0"/>
          <a:chExt cx="0" cy="0"/>
        </a:xfrm>
      </p:grpSpPr>
      <p:sp>
        <p:nvSpPr>
          <p:cNvPr id="2534" name="Google Shape;2534;g11f654373aa_0_18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5" name="Google Shape;2535;g11f654373aa_0_18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08" name="Shape 2108"/>
        <p:cNvGrpSpPr/>
        <p:nvPr/>
      </p:nvGrpSpPr>
      <p:grpSpPr>
        <a:xfrm>
          <a:off x="0" y="0"/>
          <a:ext cx="0" cy="0"/>
          <a:chOff x="0" y="0"/>
          <a:chExt cx="0" cy="0"/>
        </a:xfrm>
      </p:grpSpPr>
      <p:sp>
        <p:nvSpPr>
          <p:cNvPr id="2109" name="Google Shape;2109;g11e8c5a6a1b_0_82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0" name="Google Shape;2110;g11e8c5a6a1b_0_8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14" name="Shape 2614"/>
        <p:cNvGrpSpPr/>
        <p:nvPr/>
      </p:nvGrpSpPr>
      <p:grpSpPr>
        <a:xfrm>
          <a:off x="0" y="0"/>
          <a:ext cx="0" cy="0"/>
          <a:chOff x="0" y="0"/>
          <a:chExt cx="0" cy="0"/>
        </a:xfrm>
      </p:grpSpPr>
      <p:sp>
        <p:nvSpPr>
          <p:cNvPr id="2615" name="Google Shape;2615;g11da9782459_0_412: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6" name="Google Shape;2616;g11da9782459_0_41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33" name="Shape 2533"/>
        <p:cNvGrpSpPr/>
        <p:nvPr/>
      </p:nvGrpSpPr>
      <p:grpSpPr>
        <a:xfrm>
          <a:off x="0" y="0"/>
          <a:ext cx="0" cy="0"/>
          <a:chOff x="0" y="0"/>
          <a:chExt cx="0" cy="0"/>
        </a:xfrm>
      </p:grpSpPr>
      <p:sp>
        <p:nvSpPr>
          <p:cNvPr id="2534" name="Google Shape;2534;g11f654373aa_0_18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5" name="Google Shape;2535;g11f654373aa_0_18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33" name="Shape 2533"/>
        <p:cNvGrpSpPr/>
        <p:nvPr/>
      </p:nvGrpSpPr>
      <p:grpSpPr>
        <a:xfrm>
          <a:off x="0" y="0"/>
          <a:ext cx="0" cy="0"/>
          <a:chOff x="0" y="0"/>
          <a:chExt cx="0" cy="0"/>
        </a:xfrm>
      </p:grpSpPr>
      <p:sp>
        <p:nvSpPr>
          <p:cNvPr id="2534" name="Google Shape;2534;g11f654373aa_0_18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5" name="Google Shape;2535;g11f654373aa_0_18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59" name="Shape 2659"/>
        <p:cNvGrpSpPr/>
        <p:nvPr/>
      </p:nvGrpSpPr>
      <p:grpSpPr>
        <a:xfrm>
          <a:off x="0" y="0"/>
          <a:ext cx="0" cy="0"/>
          <a:chOff x="0" y="0"/>
          <a:chExt cx="0" cy="0"/>
        </a:xfrm>
      </p:grpSpPr>
      <p:sp>
        <p:nvSpPr>
          <p:cNvPr id="2660" name="Google Shape;2660;g11f654373aa_0_128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1" name="Google Shape;2661;g11f654373aa_0_128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59" name="Shape 2659"/>
        <p:cNvGrpSpPr/>
        <p:nvPr/>
      </p:nvGrpSpPr>
      <p:grpSpPr>
        <a:xfrm>
          <a:off x="0" y="0"/>
          <a:ext cx="0" cy="0"/>
          <a:chOff x="0" y="0"/>
          <a:chExt cx="0" cy="0"/>
        </a:xfrm>
      </p:grpSpPr>
      <p:sp>
        <p:nvSpPr>
          <p:cNvPr id="2660" name="Google Shape;2660;g11f654373aa_0_128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1" name="Google Shape;2661;g11f654373aa_0_128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82" name="Shape 2682"/>
        <p:cNvGrpSpPr/>
        <p:nvPr/>
      </p:nvGrpSpPr>
      <p:grpSpPr>
        <a:xfrm>
          <a:off x="0" y="0"/>
          <a:ext cx="0" cy="0"/>
          <a:chOff x="0" y="0"/>
          <a:chExt cx="0" cy="0"/>
        </a:xfrm>
      </p:grpSpPr>
      <p:sp>
        <p:nvSpPr>
          <p:cNvPr id="2683" name="Google Shape;2683;g11da9782459_0_454: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4" name="Google Shape;2684;g11da9782459_0_45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23" name="Shape 2723"/>
        <p:cNvGrpSpPr/>
        <p:nvPr/>
      </p:nvGrpSpPr>
      <p:grpSpPr>
        <a:xfrm>
          <a:off x="0" y="0"/>
          <a:ext cx="0" cy="0"/>
          <a:chOff x="0" y="0"/>
          <a:chExt cx="0" cy="0"/>
        </a:xfrm>
      </p:grpSpPr>
      <p:sp>
        <p:nvSpPr>
          <p:cNvPr id="2724" name="Google Shape;2724;g11da9782459_0_118: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5" name="Google Shape;2725;g11da9782459_0_11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56" name="Shape 2756"/>
        <p:cNvGrpSpPr/>
        <p:nvPr/>
      </p:nvGrpSpPr>
      <p:grpSpPr>
        <a:xfrm>
          <a:off x="0" y="0"/>
          <a:ext cx="0" cy="0"/>
          <a:chOff x="0" y="0"/>
          <a:chExt cx="0" cy="0"/>
        </a:xfrm>
      </p:grpSpPr>
      <p:sp>
        <p:nvSpPr>
          <p:cNvPr id="2757" name="Google Shape;2757;g11da9782459_0_154: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8" name="Google Shape;2758;g11da9782459_0_15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836" name="Shape 2836"/>
        <p:cNvGrpSpPr/>
        <p:nvPr/>
      </p:nvGrpSpPr>
      <p:grpSpPr>
        <a:xfrm>
          <a:off x="0" y="0"/>
          <a:ext cx="0" cy="0"/>
          <a:chOff x="0" y="0"/>
          <a:chExt cx="0" cy="0"/>
        </a:xfrm>
      </p:grpSpPr>
      <p:sp>
        <p:nvSpPr>
          <p:cNvPr id="2837" name="Google Shape;2837;g11f654373aa_0_20784: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8" name="Google Shape;2838;g11f654373aa_0_2078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843" name="Shape 2843"/>
        <p:cNvGrpSpPr/>
        <p:nvPr/>
      </p:nvGrpSpPr>
      <p:grpSpPr>
        <a:xfrm>
          <a:off x="0" y="0"/>
          <a:ext cx="0" cy="0"/>
          <a:chOff x="0" y="0"/>
          <a:chExt cx="0" cy="0"/>
        </a:xfrm>
      </p:grpSpPr>
      <p:sp>
        <p:nvSpPr>
          <p:cNvPr id="2844" name="Google Shape;2844;g11f654373aa_0_20703: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5" name="Google Shape;2845;g11f654373aa_0_2070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26" name="Shape 2126"/>
        <p:cNvGrpSpPr/>
        <p:nvPr/>
      </p:nvGrpSpPr>
      <p:grpSpPr>
        <a:xfrm>
          <a:off x="0" y="0"/>
          <a:ext cx="0" cy="0"/>
          <a:chOff x="0" y="0"/>
          <a:chExt cx="0" cy="0"/>
        </a:xfrm>
      </p:grpSpPr>
      <p:sp>
        <p:nvSpPr>
          <p:cNvPr id="2127" name="Google Shape;2127;g11e6ebbb497_0_432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8" name="Google Shape;2128;g11e6ebbb497_0_432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1"/>
          </p:nvPr>
        </p:nvSpPr>
        <p:spPr/>
        <p:txBody>
          <a:bodyPr/>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5" name="Shape 2175"/>
        <p:cNvGrpSpPr/>
        <p:nvPr/>
      </p:nvGrpSpPr>
      <p:grpSpPr>
        <a:xfrm>
          <a:off x="0" y="0"/>
          <a:ext cx="0" cy="0"/>
          <a:chOff x="0" y="0"/>
          <a:chExt cx="0" cy="0"/>
        </a:xfrm>
      </p:grpSpPr>
      <p:sp>
        <p:nvSpPr>
          <p:cNvPr id="2176" name="Google Shape;2176;g11e6ebbb497_0_438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7" name="Google Shape;2177;g11e6ebbb497_0_438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5" name="Shape 2175"/>
        <p:cNvGrpSpPr/>
        <p:nvPr/>
      </p:nvGrpSpPr>
      <p:grpSpPr>
        <a:xfrm>
          <a:off x="0" y="0"/>
          <a:ext cx="0" cy="0"/>
          <a:chOff x="0" y="0"/>
          <a:chExt cx="0" cy="0"/>
        </a:xfrm>
      </p:grpSpPr>
      <p:sp>
        <p:nvSpPr>
          <p:cNvPr id="2176" name="Google Shape;2176;g11e6ebbb497_0_438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7" name="Google Shape;2177;g11e6ebbb497_0_438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85" name="Shape 2185"/>
        <p:cNvGrpSpPr/>
        <p:nvPr/>
      </p:nvGrpSpPr>
      <p:grpSpPr>
        <a:xfrm>
          <a:off x="0" y="0"/>
          <a:ext cx="0" cy="0"/>
          <a:chOff x="0" y="0"/>
          <a:chExt cx="0" cy="0"/>
        </a:xfrm>
      </p:grpSpPr>
      <p:sp>
        <p:nvSpPr>
          <p:cNvPr id="2186" name="Google Shape;2186;g11f02abe509_0_37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7" name="Google Shape;2187;g11f02abe509_0_37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92" name="Shape 2192"/>
        <p:cNvGrpSpPr/>
        <p:nvPr/>
      </p:nvGrpSpPr>
      <p:grpSpPr>
        <a:xfrm>
          <a:off x="0" y="0"/>
          <a:ext cx="0" cy="0"/>
          <a:chOff x="0" y="0"/>
          <a:chExt cx="0" cy="0"/>
        </a:xfrm>
      </p:grpSpPr>
      <p:sp>
        <p:nvSpPr>
          <p:cNvPr id="2193" name="Google Shape;2193;g11a9f45d170_0_2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4" name="Google Shape;2194;g11a9f45d170_0_2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54" name="Shape 2354"/>
        <p:cNvGrpSpPr/>
        <p:nvPr/>
      </p:nvGrpSpPr>
      <p:grpSpPr>
        <a:xfrm>
          <a:off x="0" y="0"/>
          <a:ext cx="0" cy="0"/>
          <a:chOff x="0" y="0"/>
          <a:chExt cx="0" cy="0"/>
        </a:xfrm>
      </p:grpSpPr>
      <p:sp>
        <p:nvSpPr>
          <p:cNvPr id="2355" name="Google Shape;2355;g11f02abe509_0_55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6" name="Google Shape;2356;g11f02abe509_0_55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709" name="Shape 2709"/>
        <p:cNvGrpSpPr/>
        <p:nvPr/>
      </p:nvGrpSpPr>
      <p:grpSpPr>
        <a:xfrm>
          <a:off x="0" y="0"/>
          <a:ext cx="0" cy="0"/>
          <a:chOff x="0" y="0"/>
          <a:chExt cx="0" cy="0"/>
        </a:xfrm>
      </p:grpSpPr>
      <p:sp>
        <p:nvSpPr>
          <p:cNvPr id="2710" name="Google Shape;2710;g11f654373aa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1" name="Google Shape;2711;g11f654373aa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4" Type="http://schemas.openxmlformats.org/officeDocument/2006/relationships/hyperlink" Target="http://bit.ly/2TtBDfr" TargetMode="External"/><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8" name="Shape 8"/>
        <p:cNvGrpSpPr/>
        <p:nvPr/>
      </p:nvGrpSpPr>
      <p:grpSpPr>
        <a:xfrm>
          <a:off x="0" y="0"/>
          <a:ext cx="0" cy="0"/>
          <a:chOff x="0" y="0"/>
          <a:chExt cx="0" cy="0"/>
        </a:xfrm>
      </p:grpSpPr>
      <p:sp>
        <p:nvSpPr>
          <p:cNvPr id="9" name="Google Shape;9;p2"/>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 name="Google Shape;10;p2"/>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1;p2"/>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12;p2"/>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 name="Google Shape;13;p2"/>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 name="Google Shape;14;p2"/>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15;p2"/>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p2"/>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17;p2"/>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 name="Google Shape;18;p2"/>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 name="Google Shape;19;p2"/>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20;p2"/>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21;p2"/>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22;p2"/>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 name="Google Shape;23;p2"/>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 name="Google Shape;24;p2"/>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25;p2"/>
          <p:cNvSpPr txBox="1"/>
          <p:nvPr>
            <p:ph type="ctrTitle"/>
          </p:nvPr>
        </p:nvSpPr>
        <p:spPr>
          <a:xfrm>
            <a:off x="872400" y="1206940"/>
            <a:ext cx="3702000" cy="1663500"/>
          </a:xfrm>
          <a:prstGeom prst="rect">
            <a:avLst/>
          </a:prstGeom>
          <a:effectLst>
            <a:outerShdw dist="57150" dir="8100000" algn="bl" rotWithShape="0">
              <a:schemeClr val="dk1">
                <a:alpha val="54000"/>
              </a:schemeClr>
            </a:outerShdw>
          </a:effectLst>
        </p:spPr>
        <p:txBody>
          <a:bodyPr spcFirstLastPara="1" wrap="square" lIns="91425" tIns="91425" rIns="91425" bIns="91425" anchor="ctr" anchorCtr="0">
            <a:noAutofit/>
          </a:bodyPr>
          <a:lstStyle>
            <a:lvl1pPr lvl="0">
              <a:lnSpc>
                <a:spcPct val="80000"/>
              </a:lnSpc>
              <a:spcBef>
                <a:spcPts val="0"/>
              </a:spcBef>
              <a:spcAft>
                <a:spcPts val="0"/>
              </a:spcAft>
              <a:buSzPts val="5200"/>
              <a:buNone/>
              <a:defRPr sz="7000">
                <a:latin typeface="Chela One" panose="02000000000000000000"/>
                <a:ea typeface="Chela One" panose="02000000000000000000"/>
                <a:cs typeface="Chela One" panose="02000000000000000000"/>
                <a:sym typeface="Chela One" panose="0200000000000000000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6" name="Google Shape;26;p2"/>
          <p:cNvSpPr txBox="1"/>
          <p:nvPr>
            <p:ph type="subTitle" idx="1"/>
          </p:nvPr>
        </p:nvSpPr>
        <p:spPr>
          <a:xfrm>
            <a:off x="872400" y="3287377"/>
            <a:ext cx="2595000" cy="499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solidFill>
                  <a:schemeClr val="lt1"/>
                </a:solidFill>
                <a:latin typeface="Comfortaa Medium"/>
                <a:ea typeface="Comfortaa Medium"/>
                <a:cs typeface="Comfortaa Medium"/>
                <a:sym typeface="Comfortaa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grpSp>
        <p:nvGrpSpPr>
          <p:cNvPr id="27" name="Google Shape;27;p2"/>
          <p:cNvGrpSpPr/>
          <p:nvPr/>
        </p:nvGrpSpPr>
        <p:grpSpPr>
          <a:xfrm>
            <a:off x="-442711" y="-518088"/>
            <a:ext cx="1086707" cy="1381583"/>
            <a:chOff x="-442711" y="-518088"/>
            <a:chExt cx="1086707" cy="1381583"/>
          </a:xfrm>
        </p:grpSpPr>
        <p:grpSp>
          <p:nvGrpSpPr>
            <p:cNvPr id="28" name="Google Shape;28;p2"/>
            <p:cNvGrpSpPr/>
            <p:nvPr/>
          </p:nvGrpSpPr>
          <p:grpSpPr>
            <a:xfrm rot="899960">
              <a:off x="-297542" y="-439027"/>
              <a:ext cx="772028" cy="1223461"/>
              <a:chOff x="-370228" y="1247258"/>
              <a:chExt cx="772051" cy="1223498"/>
            </a:xfrm>
          </p:grpSpPr>
          <p:sp>
            <p:nvSpPr>
              <p:cNvPr id="29" name="Google Shape;29;p2"/>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 name="Google Shape;30;p2"/>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31;p2"/>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32;p2"/>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33;p2"/>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4" name="Google Shape;34;p2"/>
            <p:cNvGrpSpPr/>
            <p:nvPr/>
          </p:nvGrpSpPr>
          <p:grpSpPr>
            <a:xfrm>
              <a:off x="-132614" y="-275312"/>
              <a:ext cx="776610" cy="754057"/>
              <a:chOff x="-98538" y="1428488"/>
              <a:chExt cx="776610" cy="754057"/>
            </a:xfrm>
          </p:grpSpPr>
          <p:sp>
            <p:nvSpPr>
              <p:cNvPr id="35" name="Google Shape;35;p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 name="Google Shape;36;p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37;p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 name="Google Shape;38;p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 name="Google Shape;39;p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40" name="Google Shape;40;p2"/>
          <p:cNvGrpSpPr/>
          <p:nvPr/>
        </p:nvGrpSpPr>
        <p:grpSpPr>
          <a:xfrm>
            <a:off x="-378736" y="4277213"/>
            <a:ext cx="1442198" cy="1259391"/>
            <a:chOff x="-378736" y="4277213"/>
            <a:chExt cx="1442198" cy="1259391"/>
          </a:xfrm>
        </p:grpSpPr>
        <p:grpSp>
          <p:nvGrpSpPr>
            <p:cNvPr id="41" name="Google Shape;41;p2"/>
            <p:cNvGrpSpPr/>
            <p:nvPr/>
          </p:nvGrpSpPr>
          <p:grpSpPr>
            <a:xfrm rot="-6299960">
              <a:off x="-73958" y="4299627"/>
              <a:ext cx="772028" cy="1223461"/>
              <a:chOff x="-370228" y="1247258"/>
              <a:chExt cx="772051" cy="1223498"/>
            </a:xfrm>
          </p:grpSpPr>
          <p:sp>
            <p:nvSpPr>
              <p:cNvPr id="42" name="Google Shape;42;p2"/>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43;p2"/>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44;p2"/>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 name="Google Shape;45;p2"/>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 name="Google Shape;46;p2"/>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7" name="Google Shape;47;p2"/>
            <p:cNvGrpSpPr/>
            <p:nvPr/>
          </p:nvGrpSpPr>
          <p:grpSpPr>
            <a:xfrm rot="-7200044">
              <a:off x="-221384" y="4424980"/>
              <a:ext cx="776593" cy="754040"/>
              <a:chOff x="-98538" y="1428488"/>
              <a:chExt cx="776610" cy="754057"/>
            </a:xfrm>
          </p:grpSpPr>
          <p:sp>
            <p:nvSpPr>
              <p:cNvPr id="48" name="Google Shape;48;p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 name="Google Shape;49;p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 name="Google Shape;50;p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 name="Google Shape;51;p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 name="Google Shape;52;p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3" name="Google Shape;53;p2"/>
            <p:cNvGrpSpPr/>
            <p:nvPr/>
          </p:nvGrpSpPr>
          <p:grpSpPr>
            <a:xfrm rot="-3599956">
              <a:off x="154507" y="4634798"/>
              <a:ext cx="776593" cy="754040"/>
              <a:chOff x="-98538" y="1428488"/>
              <a:chExt cx="776610" cy="754057"/>
            </a:xfrm>
          </p:grpSpPr>
          <p:sp>
            <p:nvSpPr>
              <p:cNvPr id="54" name="Google Shape;54;p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55;p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56;p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 name="Google Shape;57;p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 name="Google Shape;58;p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59" name="Google Shape;59;p2"/>
          <p:cNvGrpSpPr/>
          <p:nvPr/>
        </p:nvGrpSpPr>
        <p:grpSpPr>
          <a:xfrm rot="-900189">
            <a:off x="8309375" y="4075716"/>
            <a:ext cx="1344572" cy="1224565"/>
            <a:chOff x="10730598" y="-1861980"/>
            <a:chExt cx="1742103" cy="1586615"/>
          </a:xfrm>
        </p:grpSpPr>
        <p:sp>
          <p:nvSpPr>
            <p:cNvPr id="60" name="Google Shape;60;p2"/>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 name="Google Shape;61;p2"/>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 name="Google Shape;62;p2"/>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 name="Google Shape;63;p2"/>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64;p2"/>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65;p2"/>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66;p2"/>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 name="Google Shape;67;p2"/>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 name="Google Shape;68;p2"/>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 name="Google Shape;69;p2"/>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 name="Google Shape;70;p2"/>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71;p2"/>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 name="Google Shape;72;p2"/>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 name="Google Shape;73;p2"/>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 name="Google Shape;74;p2"/>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557" name="Shape 557"/>
        <p:cNvGrpSpPr/>
        <p:nvPr/>
      </p:nvGrpSpPr>
      <p:grpSpPr>
        <a:xfrm>
          <a:off x="0" y="0"/>
          <a:ext cx="0" cy="0"/>
          <a:chOff x="0" y="0"/>
          <a:chExt cx="0" cy="0"/>
        </a:xfrm>
      </p:grpSpPr>
      <p:sp>
        <p:nvSpPr>
          <p:cNvPr id="558" name="Google Shape;558;p11"/>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9" name="Google Shape;559;p11"/>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0" name="Google Shape;560;p11"/>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1" name="Google Shape;561;p11"/>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2" name="Google Shape;562;p11"/>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3" name="Google Shape;563;p11"/>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4" name="Google Shape;564;p11"/>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5" name="Google Shape;565;p11"/>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6" name="Google Shape;566;p11"/>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7" name="Google Shape;567;p11"/>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8" name="Google Shape;568;p11"/>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9" name="Google Shape;569;p11"/>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0" name="Google Shape;570;p11"/>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1" name="Google Shape;571;p11"/>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2" name="Google Shape;572;p11"/>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3" name="Google Shape;573;p11"/>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4" name="Google Shape;574;p11"/>
          <p:cNvSpPr txBox="1"/>
          <p:nvPr>
            <p:ph type="title" hasCustomPrompt="1"/>
          </p:nvPr>
        </p:nvSpPr>
        <p:spPr>
          <a:xfrm>
            <a:off x="1703400" y="945856"/>
            <a:ext cx="5737200" cy="1569900"/>
          </a:xfrm>
          <a:prstGeom prst="rect">
            <a:avLst/>
          </a:prstGeom>
          <a:noFill/>
          <a:effectLst>
            <a:outerShdw dist="57150" dir="8100000" algn="bl" rotWithShape="0">
              <a:schemeClr val="dk1">
                <a:alpha val="55000"/>
              </a:schemeClr>
            </a:outerShdw>
          </a:effectLst>
        </p:spPr>
        <p:txBody>
          <a:bodyPr spcFirstLastPara="1" wrap="square" lIns="91425" tIns="91425" rIns="91425" bIns="91425" anchor="t" anchorCtr="0">
            <a:noAutofit/>
          </a:bodyPr>
          <a:lstStyle>
            <a:lvl1pPr lvl="0" algn="ctr">
              <a:spcBef>
                <a:spcPts val="0"/>
              </a:spcBef>
              <a:spcAft>
                <a:spcPts val="0"/>
              </a:spcAft>
              <a:buSzPts val="12000"/>
              <a:buNone/>
              <a:defRPr sz="12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75" name="Google Shape;575;p11"/>
          <p:cNvSpPr txBox="1"/>
          <p:nvPr>
            <p:ph type="subTitle" idx="1"/>
          </p:nvPr>
        </p:nvSpPr>
        <p:spPr>
          <a:xfrm>
            <a:off x="2825826" y="3085149"/>
            <a:ext cx="3492300" cy="45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solidFill>
                  <a:schemeClr val="lt1"/>
                </a:solidFill>
                <a:latin typeface="Comfortaa Medium"/>
                <a:ea typeface="Comfortaa Medium"/>
                <a:cs typeface="Comfortaa Medium"/>
                <a:sym typeface="Comfortaa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p:txBody>
      </p:sp>
      <p:grpSp>
        <p:nvGrpSpPr>
          <p:cNvPr id="576" name="Google Shape;576;p11"/>
          <p:cNvGrpSpPr/>
          <p:nvPr/>
        </p:nvGrpSpPr>
        <p:grpSpPr>
          <a:xfrm rot="-900189">
            <a:off x="8309375" y="4075716"/>
            <a:ext cx="1344572" cy="1224565"/>
            <a:chOff x="10730598" y="-1861980"/>
            <a:chExt cx="1742103" cy="1586615"/>
          </a:xfrm>
        </p:grpSpPr>
        <p:sp>
          <p:nvSpPr>
            <p:cNvPr id="577" name="Google Shape;577;p11"/>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8" name="Google Shape;578;p11"/>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79" name="Google Shape;579;p11"/>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0" name="Google Shape;580;p11"/>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1" name="Google Shape;581;p11"/>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2" name="Google Shape;582;p11"/>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3" name="Google Shape;583;p11"/>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4" name="Google Shape;584;p11"/>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5" name="Google Shape;585;p11"/>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6" name="Google Shape;586;p11"/>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7" name="Google Shape;587;p11"/>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8" name="Google Shape;588;p11"/>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89" name="Google Shape;589;p11"/>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0" name="Google Shape;590;p11"/>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1" name="Google Shape;591;p11"/>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92" name="Google Shape;592;p11"/>
          <p:cNvGrpSpPr/>
          <p:nvPr/>
        </p:nvGrpSpPr>
        <p:grpSpPr>
          <a:xfrm>
            <a:off x="-378736" y="4277213"/>
            <a:ext cx="1442198" cy="1259391"/>
            <a:chOff x="-378736" y="4277213"/>
            <a:chExt cx="1442198" cy="1259391"/>
          </a:xfrm>
        </p:grpSpPr>
        <p:grpSp>
          <p:nvGrpSpPr>
            <p:cNvPr id="593" name="Google Shape;593;p11"/>
            <p:cNvGrpSpPr/>
            <p:nvPr/>
          </p:nvGrpSpPr>
          <p:grpSpPr>
            <a:xfrm rot="-3599956">
              <a:off x="154507" y="4634798"/>
              <a:ext cx="776593" cy="754040"/>
              <a:chOff x="-98538" y="1428488"/>
              <a:chExt cx="776610" cy="754057"/>
            </a:xfrm>
          </p:grpSpPr>
          <p:sp>
            <p:nvSpPr>
              <p:cNvPr id="594" name="Google Shape;594;p1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5" name="Google Shape;595;p1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6" name="Google Shape;596;p1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7" name="Google Shape;597;p1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98" name="Google Shape;598;p1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99" name="Google Shape;599;p11"/>
            <p:cNvGrpSpPr/>
            <p:nvPr/>
          </p:nvGrpSpPr>
          <p:grpSpPr>
            <a:xfrm rot="-6299960">
              <a:off x="-73958" y="4299627"/>
              <a:ext cx="772028" cy="1223461"/>
              <a:chOff x="-370228" y="1247258"/>
              <a:chExt cx="772051" cy="1223498"/>
            </a:xfrm>
          </p:grpSpPr>
          <p:sp>
            <p:nvSpPr>
              <p:cNvPr id="600" name="Google Shape;600;p1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1" name="Google Shape;601;p1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2" name="Google Shape;602;p1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3" name="Google Shape;603;p1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4" name="Google Shape;604;p1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05" name="Google Shape;605;p11"/>
            <p:cNvGrpSpPr/>
            <p:nvPr/>
          </p:nvGrpSpPr>
          <p:grpSpPr>
            <a:xfrm rot="-7200044">
              <a:off x="-221384" y="4424980"/>
              <a:ext cx="776593" cy="754040"/>
              <a:chOff x="-98538" y="1428488"/>
              <a:chExt cx="776610" cy="754057"/>
            </a:xfrm>
          </p:grpSpPr>
          <p:sp>
            <p:nvSpPr>
              <p:cNvPr id="606" name="Google Shape;606;p1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7" name="Google Shape;607;p1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8" name="Google Shape;608;p1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09" name="Google Shape;609;p1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0" name="Google Shape;610;p1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611" name="Google Shape;611;p11"/>
          <p:cNvGrpSpPr/>
          <p:nvPr/>
        </p:nvGrpSpPr>
        <p:grpSpPr>
          <a:xfrm>
            <a:off x="-442711" y="-518088"/>
            <a:ext cx="1086707" cy="1381583"/>
            <a:chOff x="-442711" y="-518088"/>
            <a:chExt cx="1086707" cy="1381583"/>
          </a:xfrm>
        </p:grpSpPr>
        <p:grpSp>
          <p:nvGrpSpPr>
            <p:cNvPr id="612" name="Google Shape;612;p11"/>
            <p:cNvGrpSpPr/>
            <p:nvPr/>
          </p:nvGrpSpPr>
          <p:grpSpPr>
            <a:xfrm>
              <a:off x="-132614" y="-275312"/>
              <a:ext cx="776610" cy="754057"/>
              <a:chOff x="-98538" y="1428488"/>
              <a:chExt cx="776610" cy="754057"/>
            </a:xfrm>
          </p:grpSpPr>
          <p:sp>
            <p:nvSpPr>
              <p:cNvPr id="613" name="Google Shape;613;p1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4" name="Google Shape;614;p1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5" name="Google Shape;615;p1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6" name="Google Shape;616;p1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7" name="Google Shape;617;p1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18" name="Google Shape;618;p11"/>
            <p:cNvGrpSpPr/>
            <p:nvPr/>
          </p:nvGrpSpPr>
          <p:grpSpPr>
            <a:xfrm rot="899960">
              <a:off x="-297542" y="-439027"/>
              <a:ext cx="772028" cy="1223461"/>
              <a:chOff x="-370228" y="1247258"/>
              <a:chExt cx="772051" cy="1223498"/>
            </a:xfrm>
          </p:grpSpPr>
          <p:sp>
            <p:nvSpPr>
              <p:cNvPr id="619" name="Google Shape;619;p1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0" name="Google Shape;620;p1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1" name="Google Shape;621;p1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2" name="Google Shape;622;p1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3" name="Google Shape;623;p1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bg>
      <p:bgPr>
        <a:noFill/>
        <a:effectLst/>
      </p:bgPr>
    </p:bg>
    <p:spTree>
      <p:nvGrpSpPr>
        <p:cNvPr id="624" name="Shape 62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625" name="Shape 625"/>
        <p:cNvGrpSpPr/>
        <p:nvPr/>
      </p:nvGrpSpPr>
      <p:grpSpPr>
        <a:xfrm>
          <a:off x="0" y="0"/>
          <a:ext cx="0" cy="0"/>
          <a:chOff x="0" y="0"/>
          <a:chExt cx="0" cy="0"/>
        </a:xfrm>
      </p:grpSpPr>
      <p:sp>
        <p:nvSpPr>
          <p:cNvPr id="626" name="Google Shape;626;p13"/>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7" name="Google Shape;627;p13"/>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8" name="Google Shape;628;p13"/>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9" name="Google Shape;629;p13"/>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0" name="Google Shape;630;p13"/>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1" name="Google Shape;631;p13"/>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2" name="Google Shape;632;p13"/>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3" name="Google Shape;633;p13"/>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4" name="Google Shape;634;p13"/>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5" name="Google Shape;635;p13"/>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6" name="Google Shape;636;p13"/>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7" name="Google Shape;637;p13"/>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8" name="Google Shape;638;p13"/>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9" name="Google Shape;639;p13"/>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0" name="Google Shape;640;p13"/>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1" name="Google Shape;641;p13"/>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2" name="Google Shape;642;p13"/>
          <p:cNvSpPr txBox="1"/>
          <p:nvPr>
            <p:ph type="title"/>
          </p:nvPr>
        </p:nvSpPr>
        <p:spPr>
          <a:xfrm>
            <a:off x="2434002" y="1606375"/>
            <a:ext cx="1837800" cy="3696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lv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spcBef>
                <a:spcPts val="0"/>
              </a:spcBef>
              <a:spcAft>
                <a:spcPts val="0"/>
              </a:spcAft>
              <a:buSzPts val="2800"/>
              <a:buNone/>
              <a:defRPr>
                <a:latin typeface="Comfortaa Medium"/>
                <a:ea typeface="Comfortaa Medium"/>
                <a:cs typeface="Comfortaa Medium"/>
                <a:sym typeface="Comfortaa Medium"/>
              </a:defRPr>
            </a:lvl2pPr>
            <a:lvl3pPr lvl="2">
              <a:spcBef>
                <a:spcPts val="0"/>
              </a:spcBef>
              <a:spcAft>
                <a:spcPts val="0"/>
              </a:spcAft>
              <a:buSzPts val="2800"/>
              <a:buNone/>
              <a:defRPr>
                <a:latin typeface="Comfortaa Medium"/>
                <a:ea typeface="Comfortaa Medium"/>
                <a:cs typeface="Comfortaa Medium"/>
                <a:sym typeface="Comfortaa Medium"/>
              </a:defRPr>
            </a:lvl3pPr>
            <a:lvl4pPr lvl="3">
              <a:spcBef>
                <a:spcPts val="0"/>
              </a:spcBef>
              <a:spcAft>
                <a:spcPts val="0"/>
              </a:spcAft>
              <a:buSzPts val="2800"/>
              <a:buNone/>
              <a:defRPr>
                <a:latin typeface="Comfortaa Medium"/>
                <a:ea typeface="Comfortaa Medium"/>
                <a:cs typeface="Comfortaa Medium"/>
                <a:sym typeface="Comfortaa Medium"/>
              </a:defRPr>
            </a:lvl4pPr>
            <a:lvl5pPr lvl="4">
              <a:spcBef>
                <a:spcPts val="0"/>
              </a:spcBef>
              <a:spcAft>
                <a:spcPts val="0"/>
              </a:spcAft>
              <a:buSzPts val="2800"/>
              <a:buNone/>
              <a:defRPr>
                <a:latin typeface="Comfortaa Medium"/>
                <a:ea typeface="Comfortaa Medium"/>
                <a:cs typeface="Comfortaa Medium"/>
                <a:sym typeface="Comfortaa Medium"/>
              </a:defRPr>
            </a:lvl5pPr>
            <a:lvl6pPr lvl="5">
              <a:spcBef>
                <a:spcPts val="0"/>
              </a:spcBef>
              <a:spcAft>
                <a:spcPts val="0"/>
              </a:spcAft>
              <a:buSzPts val="2800"/>
              <a:buNone/>
              <a:defRPr>
                <a:latin typeface="Comfortaa Medium"/>
                <a:ea typeface="Comfortaa Medium"/>
                <a:cs typeface="Comfortaa Medium"/>
                <a:sym typeface="Comfortaa Medium"/>
              </a:defRPr>
            </a:lvl6pPr>
            <a:lvl7pPr lvl="6">
              <a:spcBef>
                <a:spcPts val="0"/>
              </a:spcBef>
              <a:spcAft>
                <a:spcPts val="0"/>
              </a:spcAft>
              <a:buSzPts val="2800"/>
              <a:buNone/>
              <a:defRPr>
                <a:latin typeface="Comfortaa Medium"/>
                <a:ea typeface="Comfortaa Medium"/>
                <a:cs typeface="Comfortaa Medium"/>
                <a:sym typeface="Comfortaa Medium"/>
              </a:defRPr>
            </a:lvl7pPr>
            <a:lvl8pPr lvl="7">
              <a:spcBef>
                <a:spcPts val="0"/>
              </a:spcBef>
              <a:spcAft>
                <a:spcPts val="0"/>
              </a:spcAft>
              <a:buSzPts val="2800"/>
              <a:buNone/>
              <a:defRPr>
                <a:latin typeface="Comfortaa Medium"/>
                <a:ea typeface="Comfortaa Medium"/>
                <a:cs typeface="Comfortaa Medium"/>
                <a:sym typeface="Comfortaa Medium"/>
              </a:defRPr>
            </a:lvl8pPr>
            <a:lvl9pPr lvl="8">
              <a:spcBef>
                <a:spcPts val="0"/>
              </a:spcBef>
              <a:spcAft>
                <a:spcPts val="0"/>
              </a:spcAft>
              <a:buSzPts val="2800"/>
              <a:buNone/>
              <a:defRPr>
                <a:latin typeface="Comfortaa Medium"/>
                <a:ea typeface="Comfortaa Medium"/>
                <a:cs typeface="Comfortaa Medium"/>
                <a:sym typeface="Comfortaa Medium"/>
              </a:defRPr>
            </a:lvl9pPr>
          </a:lstStyle>
          <a:p/>
        </p:txBody>
      </p:sp>
      <p:sp>
        <p:nvSpPr>
          <p:cNvPr id="643" name="Google Shape;643;p13"/>
          <p:cNvSpPr txBox="1"/>
          <p:nvPr>
            <p:ph type="subTitle" idx="1"/>
          </p:nvPr>
        </p:nvSpPr>
        <p:spPr>
          <a:xfrm>
            <a:off x="2434002" y="2043377"/>
            <a:ext cx="1837800" cy="6051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4" name="Google Shape;644;p13"/>
          <p:cNvSpPr txBox="1"/>
          <p:nvPr>
            <p:ph type="title" idx="2" hasCustomPrompt="1"/>
          </p:nvPr>
        </p:nvSpPr>
        <p:spPr>
          <a:xfrm>
            <a:off x="1379075" y="1909655"/>
            <a:ext cx="871200" cy="48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45" name="Google Shape;645;p13"/>
          <p:cNvSpPr txBox="1"/>
          <p:nvPr>
            <p:ph type="title" idx="3"/>
          </p:nvPr>
        </p:nvSpPr>
        <p:spPr>
          <a:xfrm>
            <a:off x="2434002" y="3218325"/>
            <a:ext cx="1837800" cy="3696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646" name="Google Shape;646;p13"/>
          <p:cNvSpPr txBox="1"/>
          <p:nvPr>
            <p:ph type="subTitle" idx="4"/>
          </p:nvPr>
        </p:nvSpPr>
        <p:spPr>
          <a:xfrm>
            <a:off x="2434002" y="3655327"/>
            <a:ext cx="1837800" cy="605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7" name="Google Shape;647;p13"/>
          <p:cNvSpPr txBox="1"/>
          <p:nvPr>
            <p:ph type="title" idx="5" hasCustomPrompt="1"/>
          </p:nvPr>
        </p:nvSpPr>
        <p:spPr>
          <a:xfrm>
            <a:off x="1379075" y="3517934"/>
            <a:ext cx="871200" cy="48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48" name="Google Shape;648;p13"/>
          <p:cNvSpPr txBox="1"/>
          <p:nvPr>
            <p:ph type="title" idx="6"/>
          </p:nvPr>
        </p:nvSpPr>
        <p:spPr>
          <a:xfrm>
            <a:off x="6034652" y="1606375"/>
            <a:ext cx="1837800" cy="3696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649" name="Google Shape;649;p13"/>
          <p:cNvSpPr txBox="1"/>
          <p:nvPr>
            <p:ph type="subTitle" idx="7"/>
          </p:nvPr>
        </p:nvSpPr>
        <p:spPr>
          <a:xfrm>
            <a:off x="6034652" y="2043377"/>
            <a:ext cx="1837800" cy="605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50" name="Google Shape;650;p13"/>
          <p:cNvSpPr txBox="1"/>
          <p:nvPr>
            <p:ph type="title" idx="8" hasCustomPrompt="1"/>
          </p:nvPr>
        </p:nvSpPr>
        <p:spPr>
          <a:xfrm>
            <a:off x="4979745" y="1909655"/>
            <a:ext cx="871200" cy="48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51" name="Google Shape;651;p13"/>
          <p:cNvSpPr txBox="1"/>
          <p:nvPr>
            <p:ph type="title" idx="9"/>
          </p:nvPr>
        </p:nvSpPr>
        <p:spPr>
          <a:xfrm>
            <a:off x="6034652" y="3218324"/>
            <a:ext cx="1837800" cy="3696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652" name="Google Shape;652;p13"/>
          <p:cNvSpPr txBox="1"/>
          <p:nvPr>
            <p:ph type="subTitle" idx="13"/>
          </p:nvPr>
        </p:nvSpPr>
        <p:spPr>
          <a:xfrm>
            <a:off x="6034652" y="3655326"/>
            <a:ext cx="1837800" cy="605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53" name="Google Shape;653;p13"/>
          <p:cNvSpPr txBox="1"/>
          <p:nvPr>
            <p:ph type="title" idx="14" hasCustomPrompt="1"/>
          </p:nvPr>
        </p:nvSpPr>
        <p:spPr>
          <a:xfrm>
            <a:off x="4979745" y="3517934"/>
            <a:ext cx="871200" cy="485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54" name="Google Shape;654;p13"/>
          <p:cNvSpPr txBox="1"/>
          <p:nvPr>
            <p:ph type="title" idx="15"/>
          </p:nvPr>
        </p:nvSpPr>
        <p:spPr>
          <a:xfrm>
            <a:off x="720000" y="540000"/>
            <a:ext cx="7704000" cy="367200"/>
          </a:xfrm>
          <a:prstGeom prst="rect">
            <a:avLst/>
          </a:prstGeom>
          <a:effectLst>
            <a:outerShdw dist="57150" dir="8040000" algn="bl" rotWithShape="0">
              <a:schemeClr val="dk1">
                <a:alpha val="56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655" name="Google Shape;655;p13"/>
          <p:cNvGrpSpPr/>
          <p:nvPr/>
        </p:nvGrpSpPr>
        <p:grpSpPr>
          <a:xfrm rot="9899811">
            <a:off x="-515577" y="-169715"/>
            <a:ext cx="1344572" cy="1224565"/>
            <a:chOff x="10730598" y="-1861980"/>
            <a:chExt cx="1742103" cy="1586615"/>
          </a:xfrm>
        </p:grpSpPr>
        <p:sp>
          <p:nvSpPr>
            <p:cNvPr id="656" name="Google Shape;656;p13"/>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7" name="Google Shape;657;p13"/>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8" name="Google Shape;658;p13"/>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9" name="Google Shape;659;p13"/>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0" name="Google Shape;660;p13"/>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1" name="Google Shape;661;p13"/>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2" name="Google Shape;662;p13"/>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3" name="Google Shape;663;p13"/>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4" name="Google Shape;664;p13"/>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5" name="Google Shape;665;p13"/>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6" name="Google Shape;666;p13"/>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7" name="Google Shape;667;p13"/>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8" name="Google Shape;668;p13"/>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9" name="Google Shape;669;p13"/>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0" name="Google Shape;670;p13"/>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71" name="Google Shape;671;p13"/>
          <p:cNvGrpSpPr/>
          <p:nvPr/>
        </p:nvGrpSpPr>
        <p:grpSpPr>
          <a:xfrm rot="10800000">
            <a:off x="8074907" y="-406038"/>
            <a:ext cx="1442198" cy="1259391"/>
            <a:chOff x="-378736" y="4277213"/>
            <a:chExt cx="1442198" cy="1259391"/>
          </a:xfrm>
        </p:grpSpPr>
        <p:grpSp>
          <p:nvGrpSpPr>
            <p:cNvPr id="672" name="Google Shape;672;p13"/>
            <p:cNvGrpSpPr/>
            <p:nvPr/>
          </p:nvGrpSpPr>
          <p:grpSpPr>
            <a:xfrm rot="-6299960">
              <a:off x="-73958" y="4299627"/>
              <a:ext cx="772028" cy="1223461"/>
              <a:chOff x="-370228" y="1247258"/>
              <a:chExt cx="772051" cy="1223498"/>
            </a:xfrm>
          </p:grpSpPr>
          <p:sp>
            <p:nvSpPr>
              <p:cNvPr id="673" name="Google Shape;673;p1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4" name="Google Shape;674;p1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5" name="Google Shape;675;p1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6" name="Google Shape;676;p1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7" name="Google Shape;677;p1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78" name="Google Shape;678;p13"/>
            <p:cNvGrpSpPr/>
            <p:nvPr/>
          </p:nvGrpSpPr>
          <p:grpSpPr>
            <a:xfrm rot="-7200044">
              <a:off x="-221384" y="4424980"/>
              <a:ext cx="776593" cy="754040"/>
              <a:chOff x="-98538" y="1428488"/>
              <a:chExt cx="776610" cy="754057"/>
            </a:xfrm>
          </p:grpSpPr>
          <p:sp>
            <p:nvSpPr>
              <p:cNvPr id="679" name="Google Shape;679;p1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0" name="Google Shape;680;p1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1" name="Google Shape;681;p1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2" name="Google Shape;682;p1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3" name="Google Shape;683;p1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84" name="Google Shape;684;p13"/>
            <p:cNvGrpSpPr/>
            <p:nvPr/>
          </p:nvGrpSpPr>
          <p:grpSpPr>
            <a:xfrm rot="-3599956">
              <a:off x="154507" y="4634798"/>
              <a:ext cx="776593" cy="754040"/>
              <a:chOff x="-98538" y="1428488"/>
              <a:chExt cx="776610" cy="754057"/>
            </a:xfrm>
          </p:grpSpPr>
          <p:sp>
            <p:nvSpPr>
              <p:cNvPr id="685" name="Google Shape;685;p1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6" name="Google Shape;686;p1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7" name="Google Shape;687;p1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8" name="Google Shape;688;p1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89" name="Google Shape;689;p1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690" name="Google Shape;690;p13"/>
          <p:cNvGrpSpPr/>
          <p:nvPr/>
        </p:nvGrpSpPr>
        <p:grpSpPr>
          <a:xfrm rot="10800000">
            <a:off x="8494374" y="4267071"/>
            <a:ext cx="1086707" cy="1381583"/>
            <a:chOff x="-442711" y="-518088"/>
            <a:chExt cx="1086707" cy="1381583"/>
          </a:xfrm>
        </p:grpSpPr>
        <p:grpSp>
          <p:nvGrpSpPr>
            <p:cNvPr id="691" name="Google Shape;691;p13"/>
            <p:cNvGrpSpPr/>
            <p:nvPr/>
          </p:nvGrpSpPr>
          <p:grpSpPr>
            <a:xfrm rot="899960">
              <a:off x="-297542" y="-439027"/>
              <a:ext cx="772028" cy="1223461"/>
              <a:chOff x="-370228" y="1247258"/>
              <a:chExt cx="772051" cy="1223498"/>
            </a:xfrm>
          </p:grpSpPr>
          <p:sp>
            <p:nvSpPr>
              <p:cNvPr id="692" name="Google Shape;692;p1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3" name="Google Shape;693;p1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4" name="Google Shape;694;p1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5" name="Google Shape;695;p1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6" name="Google Shape;696;p1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97" name="Google Shape;697;p13"/>
            <p:cNvGrpSpPr/>
            <p:nvPr/>
          </p:nvGrpSpPr>
          <p:grpSpPr>
            <a:xfrm>
              <a:off x="-132614" y="-275312"/>
              <a:ext cx="776610" cy="754057"/>
              <a:chOff x="-98538" y="1428488"/>
              <a:chExt cx="776610" cy="754057"/>
            </a:xfrm>
          </p:grpSpPr>
          <p:sp>
            <p:nvSpPr>
              <p:cNvPr id="698" name="Google Shape;698;p1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9" name="Google Shape;699;p1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0" name="Google Shape;700;p1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1" name="Google Shape;701;p1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2" name="Google Shape;702;p1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703" name="Shape 703"/>
        <p:cNvGrpSpPr/>
        <p:nvPr/>
      </p:nvGrpSpPr>
      <p:grpSpPr>
        <a:xfrm>
          <a:off x="0" y="0"/>
          <a:ext cx="0" cy="0"/>
          <a:chOff x="0" y="0"/>
          <a:chExt cx="0" cy="0"/>
        </a:xfrm>
      </p:grpSpPr>
      <p:sp>
        <p:nvSpPr>
          <p:cNvPr id="704" name="Google Shape;704;p14"/>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5" name="Google Shape;705;p14"/>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6" name="Google Shape;706;p14"/>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7" name="Google Shape;707;p14"/>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8" name="Google Shape;708;p14"/>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9" name="Google Shape;709;p14"/>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0" name="Google Shape;710;p14"/>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1" name="Google Shape;711;p14"/>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2" name="Google Shape;712;p14"/>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3" name="Google Shape;713;p14"/>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4" name="Google Shape;714;p14"/>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5" name="Google Shape;715;p14"/>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6" name="Google Shape;716;p14"/>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7" name="Google Shape;717;p14"/>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8" name="Google Shape;718;p14"/>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9" name="Google Shape;719;p14"/>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0" name="Google Shape;720;p14"/>
          <p:cNvSpPr txBox="1"/>
          <p:nvPr>
            <p:ph type="subTitle" idx="1"/>
          </p:nvPr>
        </p:nvSpPr>
        <p:spPr>
          <a:xfrm>
            <a:off x="2515221" y="2964175"/>
            <a:ext cx="2711400" cy="58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solidFill>
                  <a:schemeClr val="lt1"/>
                </a:solidFill>
                <a:latin typeface="Comfortaa Medium"/>
                <a:ea typeface="Comfortaa Medium"/>
                <a:cs typeface="Comfortaa Medium"/>
                <a:sym typeface="Comfortaa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p:txBody>
      </p:sp>
      <p:sp>
        <p:nvSpPr>
          <p:cNvPr id="721" name="Google Shape;721;p14"/>
          <p:cNvSpPr txBox="1"/>
          <p:nvPr>
            <p:ph type="title" hasCustomPrompt="1"/>
          </p:nvPr>
        </p:nvSpPr>
        <p:spPr>
          <a:xfrm>
            <a:off x="878950" y="1669596"/>
            <a:ext cx="1124100" cy="841800"/>
          </a:xfrm>
          <a:prstGeom prst="rect">
            <a:avLst/>
          </a:prstGeom>
          <a:effectLst>
            <a:outerShdw dist="47625" dir="8460000" algn="bl" rotWithShape="0">
              <a:srgbClr val="1963A6">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8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22" name="Google Shape;722;p14"/>
          <p:cNvSpPr txBox="1"/>
          <p:nvPr>
            <p:ph type="title" idx="2"/>
          </p:nvPr>
        </p:nvSpPr>
        <p:spPr>
          <a:xfrm>
            <a:off x="2515221" y="1669650"/>
            <a:ext cx="2833500" cy="841800"/>
          </a:xfrm>
          <a:prstGeom prst="rect">
            <a:avLst/>
          </a:prstGeom>
          <a:effectLst>
            <a:outerShdw dist="57150" dir="8040000" algn="bl" rotWithShape="0">
              <a:schemeClr val="dk1">
                <a:alpha val="54000"/>
              </a:schemeClr>
            </a:outerShdw>
          </a:effectLst>
        </p:spPr>
        <p:txBody>
          <a:bodyPr spcFirstLastPara="1" wrap="square" lIns="91425" tIns="91425" rIns="91425" bIns="91425" anchor="ctr" anchorCtr="0">
            <a:noAutofit/>
          </a:bodyPr>
          <a:lstStyle>
            <a:lvl1pPr lvl="0" rtl="0">
              <a:spcBef>
                <a:spcPts val="0"/>
              </a:spcBef>
              <a:spcAft>
                <a:spcPts val="0"/>
              </a:spcAft>
              <a:buSzPts val="3600"/>
              <a:buNone/>
              <a:defRPr sz="7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grpSp>
        <p:nvGrpSpPr>
          <p:cNvPr id="723" name="Google Shape;723;p14"/>
          <p:cNvGrpSpPr/>
          <p:nvPr/>
        </p:nvGrpSpPr>
        <p:grpSpPr>
          <a:xfrm>
            <a:off x="-442711" y="-518088"/>
            <a:ext cx="1086707" cy="1381583"/>
            <a:chOff x="-442711" y="-518088"/>
            <a:chExt cx="1086707" cy="1381583"/>
          </a:xfrm>
        </p:grpSpPr>
        <p:grpSp>
          <p:nvGrpSpPr>
            <p:cNvPr id="724" name="Google Shape;724;p14"/>
            <p:cNvGrpSpPr/>
            <p:nvPr/>
          </p:nvGrpSpPr>
          <p:grpSpPr>
            <a:xfrm rot="899960">
              <a:off x="-297542" y="-439027"/>
              <a:ext cx="772028" cy="1223461"/>
              <a:chOff x="-370228" y="1247258"/>
              <a:chExt cx="772051" cy="1223498"/>
            </a:xfrm>
          </p:grpSpPr>
          <p:sp>
            <p:nvSpPr>
              <p:cNvPr id="725" name="Google Shape;725;p1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6" name="Google Shape;726;p1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7" name="Google Shape;727;p1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8" name="Google Shape;728;p1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29" name="Google Shape;729;p1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30" name="Google Shape;730;p14"/>
            <p:cNvGrpSpPr/>
            <p:nvPr/>
          </p:nvGrpSpPr>
          <p:grpSpPr>
            <a:xfrm>
              <a:off x="-132614" y="-275312"/>
              <a:ext cx="776610" cy="754057"/>
              <a:chOff x="-98538" y="1428488"/>
              <a:chExt cx="776610" cy="754057"/>
            </a:xfrm>
          </p:grpSpPr>
          <p:sp>
            <p:nvSpPr>
              <p:cNvPr id="731" name="Google Shape;731;p1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2" name="Google Shape;732;p1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3" name="Google Shape;733;p1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4" name="Google Shape;734;p1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5" name="Google Shape;735;p1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736" name="Google Shape;736;p14"/>
          <p:cNvGrpSpPr/>
          <p:nvPr/>
        </p:nvGrpSpPr>
        <p:grpSpPr>
          <a:xfrm>
            <a:off x="-378736" y="4277213"/>
            <a:ext cx="1442198" cy="1259391"/>
            <a:chOff x="-378736" y="4277213"/>
            <a:chExt cx="1442198" cy="1259391"/>
          </a:xfrm>
        </p:grpSpPr>
        <p:grpSp>
          <p:nvGrpSpPr>
            <p:cNvPr id="737" name="Google Shape;737;p14"/>
            <p:cNvGrpSpPr/>
            <p:nvPr/>
          </p:nvGrpSpPr>
          <p:grpSpPr>
            <a:xfrm rot="-6299960">
              <a:off x="-73958" y="4299627"/>
              <a:ext cx="772028" cy="1223461"/>
              <a:chOff x="-370228" y="1247258"/>
              <a:chExt cx="772051" cy="1223498"/>
            </a:xfrm>
          </p:grpSpPr>
          <p:sp>
            <p:nvSpPr>
              <p:cNvPr id="738" name="Google Shape;738;p1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39" name="Google Shape;739;p1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0" name="Google Shape;740;p1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1" name="Google Shape;741;p1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2" name="Google Shape;742;p1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43" name="Google Shape;743;p14"/>
            <p:cNvGrpSpPr/>
            <p:nvPr/>
          </p:nvGrpSpPr>
          <p:grpSpPr>
            <a:xfrm rot="-7200044">
              <a:off x="-221384" y="4424980"/>
              <a:ext cx="776593" cy="754040"/>
              <a:chOff x="-98538" y="1428488"/>
              <a:chExt cx="776610" cy="754057"/>
            </a:xfrm>
          </p:grpSpPr>
          <p:sp>
            <p:nvSpPr>
              <p:cNvPr id="744" name="Google Shape;744;p1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5" name="Google Shape;745;p1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6" name="Google Shape;746;p1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7" name="Google Shape;747;p1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48" name="Google Shape;748;p1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749" name="Google Shape;749;p14"/>
            <p:cNvGrpSpPr/>
            <p:nvPr/>
          </p:nvGrpSpPr>
          <p:grpSpPr>
            <a:xfrm rot="-3599956">
              <a:off x="154507" y="4634798"/>
              <a:ext cx="776593" cy="754040"/>
              <a:chOff x="-98538" y="1428488"/>
              <a:chExt cx="776610" cy="754057"/>
            </a:xfrm>
          </p:grpSpPr>
          <p:sp>
            <p:nvSpPr>
              <p:cNvPr id="750" name="Google Shape;750;p1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1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2" name="Google Shape;752;p1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3" name="Google Shape;753;p1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4" name="Google Shape;754;p1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755" name="Google Shape;755;p14"/>
          <p:cNvGrpSpPr/>
          <p:nvPr/>
        </p:nvGrpSpPr>
        <p:grpSpPr>
          <a:xfrm rot="-900189">
            <a:off x="8309375" y="4075716"/>
            <a:ext cx="1344572" cy="1224565"/>
            <a:chOff x="10730598" y="-1861980"/>
            <a:chExt cx="1742103" cy="1586615"/>
          </a:xfrm>
        </p:grpSpPr>
        <p:sp>
          <p:nvSpPr>
            <p:cNvPr id="756" name="Google Shape;756;p14"/>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7" name="Google Shape;757;p14"/>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8" name="Google Shape;758;p14"/>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9" name="Google Shape;759;p14"/>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0" name="Google Shape;760;p14"/>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1" name="Google Shape;761;p14"/>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2" name="Google Shape;762;p14"/>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3" name="Google Shape;763;p14"/>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4" name="Google Shape;764;p14"/>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5" name="Google Shape;765;p14"/>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6" name="Google Shape;766;p14"/>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7" name="Google Shape;767;p14"/>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8" name="Google Shape;768;p14"/>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9" name="Google Shape;769;p14"/>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0" name="Google Shape;770;p14"/>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CUSTOM_5_1">
    <p:spTree>
      <p:nvGrpSpPr>
        <p:cNvPr id="771" name="Shape 771"/>
        <p:cNvGrpSpPr/>
        <p:nvPr/>
      </p:nvGrpSpPr>
      <p:grpSpPr>
        <a:xfrm>
          <a:off x="0" y="0"/>
          <a:ext cx="0" cy="0"/>
          <a:chOff x="0" y="0"/>
          <a:chExt cx="0" cy="0"/>
        </a:xfrm>
      </p:grpSpPr>
      <p:sp>
        <p:nvSpPr>
          <p:cNvPr id="772" name="Google Shape;772;p15"/>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3" name="Google Shape;773;p15"/>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4" name="Google Shape;774;p15"/>
          <p:cNvSpPr txBox="1"/>
          <p:nvPr>
            <p:ph type="subTitle" idx="1"/>
          </p:nvPr>
        </p:nvSpPr>
        <p:spPr>
          <a:xfrm>
            <a:off x="3169800" y="3633446"/>
            <a:ext cx="2804400" cy="58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solidFill>
                  <a:schemeClr val="lt1"/>
                </a:solidFill>
                <a:latin typeface="Comfortaa Medium"/>
                <a:ea typeface="Comfortaa Medium"/>
                <a:cs typeface="Comfortaa Medium"/>
                <a:sym typeface="Comfortaa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p:txBody>
      </p:sp>
      <p:sp>
        <p:nvSpPr>
          <p:cNvPr id="775" name="Google Shape;775;p15"/>
          <p:cNvSpPr txBox="1"/>
          <p:nvPr>
            <p:ph type="title"/>
          </p:nvPr>
        </p:nvSpPr>
        <p:spPr>
          <a:xfrm>
            <a:off x="2572650" y="2370184"/>
            <a:ext cx="3998700" cy="841800"/>
          </a:xfrm>
          <a:prstGeom prst="rect">
            <a:avLst/>
          </a:prstGeom>
          <a:effectLst>
            <a:outerShdw dist="57150" dir="8040000" algn="bl" rotWithShape="0">
              <a:schemeClr val="dk1">
                <a:alpha val="54000"/>
              </a:schemeClr>
            </a:outerShdw>
          </a:effectLst>
        </p:spPr>
        <p:txBody>
          <a:bodyPr spcFirstLastPara="1" wrap="square" lIns="91425" tIns="91425" rIns="91425" bIns="91425" anchor="ctr" anchorCtr="0">
            <a:noAutofit/>
          </a:bodyPr>
          <a:lstStyle>
            <a:lvl1pPr lvl="0" algn="ctr" rtl="0">
              <a:spcBef>
                <a:spcPts val="0"/>
              </a:spcBef>
              <a:spcAft>
                <a:spcPts val="0"/>
              </a:spcAft>
              <a:buSzPts val="3600"/>
              <a:buNone/>
              <a:defRPr sz="7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776" name="Google Shape;776;p15"/>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7" name="Google Shape;777;p15"/>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8" name="Google Shape;778;p15"/>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9" name="Google Shape;779;p15"/>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0" name="Google Shape;780;p15"/>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1" name="Google Shape;781;p15"/>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2" name="Google Shape;782;p15"/>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3" name="Google Shape;783;p15"/>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4" name="Google Shape;784;p15"/>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5" name="Google Shape;785;p15"/>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6" name="Google Shape;786;p15"/>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7" name="Google Shape;787;p15"/>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8" name="Google Shape;788;p15"/>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15"/>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15"/>
          <p:cNvSpPr txBox="1"/>
          <p:nvPr>
            <p:ph type="title" idx="2" hasCustomPrompt="1"/>
          </p:nvPr>
        </p:nvSpPr>
        <p:spPr>
          <a:xfrm>
            <a:off x="4009950" y="1163696"/>
            <a:ext cx="1124100" cy="841800"/>
          </a:xfrm>
          <a:prstGeom prst="rect">
            <a:avLst/>
          </a:prstGeom>
          <a:effectLst>
            <a:outerShdw dist="47625" dir="8460000" algn="bl" rotWithShape="0">
              <a:srgbClr val="1963A6">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8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grpSp>
        <p:nvGrpSpPr>
          <p:cNvPr id="791" name="Google Shape;791;p15"/>
          <p:cNvGrpSpPr/>
          <p:nvPr/>
        </p:nvGrpSpPr>
        <p:grpSpPr>
          <a:xfrm rot="-9899811" flipH="1">
            <a:off x="8319481" y="-152906"/>
            <a:ext cx="1344572" cy="1224565"/>
            <a:chOff x="10730598" y="-1861980"/>
            <a:chExt cx="1742103" cy="1586615"/>
          </a:xfrm>
        </p:grpSpPr>
        <p:sp>
          <p:nvSpPr>
            <p:cNvPr id="792" name="Google Shape;792;p15"/>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3" name="Google Shape;793;p15"/>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4" name="Google Shape;794;p15"/>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5" name="Google Shape;795;p15"/>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6" name="Google Shape;796;p15"/>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7" name="Google Shape;797;p15"/>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8" name="Google Shape;798;p15"/>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9" name="Google Shape;799;p15"/>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0" name="Google Shape;800;p15"/>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1" name="Google Shape;801;p15"/>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2" name="Google Shape;802;p15"/>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3" name="Google Shape;803;p15"/>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4" name="Google Shape;804;p15"/>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5" name="Google Shape;805;p15"/>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6" name="Google Shape;806;p15"/>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07" name="Google Shape;807;p15"/>
          <p:cNvGrpSpPr/>
          <p:nvPr/>
        </p:nvGrpSpPr>
        <p:grpSpPr>
          <a:xfrm rot="10800000" flipH="1">
            <a:off x="-368630" y="-389230"/>
            <a:ext cx="1442198" cy="1259391"/>
            <a:chOff x="-378736" y="4277213"/>
            <a:chExt cx="1442198" cy="1259391"/>
          </a:xfrm>
        </p:grpSpPr>
        <p:grpSp>
          <p:nvGrpSpPr>
            <p:cNvPr id="808" name="Google Shape;808;p15"/>
            <p:cNvGrpSpPr/>
            <p:nvPr/>
          </p:nvGrpSpPr>
          <p:grpSpPr>
            <a:xfrm rot="-6299960">
              <a:off x="-73958" y="4299627"/>
              <a:ext cx="772028" cy="1223461"/>
              <a:chOff x="-370228" y="1247258"/>
              <a:chExt cx="772051" cy="1223498"/>
            </a:xfrm>
          </p:grpSpPr>
          <p:sp>
            <p:nvSpPr>
              <p:cNvPr id="809" name="Google Shape;809;p15"/>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0" name="Google Shape;810;p15"/>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1" name="Google Shape;811;p15"/>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2" name="Google Shape;812;p15"/>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3" name="Google Shape;813;p15"/>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14" name="Google Shape;814;p15"/>
            <p:cNvGrpSpPr/>
            <p:nvPr/>
          </p:nvGrpSpPr>
          <p:grpSpPr>
            <a:xfrm rot="-7200044">
              <a:off x="-221384" y="4424980"/>
              <a:ext cx="776593" cy="754040"/>
              <a:chOff x="-98538" y="1428488"/>
              <a:chExt cx="776610" cy="754057"/>
            </a:xfrm>
          </p:grpSpPr>
          <p:sp>
            <p:nvSpPr>
              <p:cNvPr id="815" name="Google Shape;815;p1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6" name="Google Shape;816;p1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7" name="Google Shape;817;p1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8" name="Google Shape;818;p1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9" name="Google Shape;819;p1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20" name="Google Shape;820;p15"/>
            <p:cNvGrpSpPr/>
            <p:nvPr/>
          </p:nvGrpSpPr>
          <p:grpSpPr>
            <a:xfrm rot="-3599956">
              <a:off x="154507" y="4634798"/>
              <a:ext cx="776593" cy="754040"/>
              <a:chOff x="-98538" y="1428488"/>
              <a:chExt cx="776610" cy="754057"/>
            </a:xfrm>
          </p:grpSpPr>
          <p:sp>
            <p:nvSpPr>
              <p:cNvPr id="821" name="Google Shape;821;p1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2" name="Google Shape;822;p1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3" name="Google Shape;823;p1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4" name="Google Shape;824;p1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5" name="Google Shape;825;p1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826" name="Google Shape;826;p15"/>
          <p:cNvGrpSpPr/>
          <p:nvPr/>
        </p:nvGrpSpPr>
        <p:grpSpPr>
          <a:xfrm rot="10800000" flipH="1">
            <a:off x="-432605" y="4283880"/>
            <a:ext cx="1086707" cy="1381583"/>
            <a:chOff x="-442711" y="-518088"/>
            <a:chExt cx="1086707" cy="1381583"/>
          </a:xfrm>
        </p:grpSpPr>
        <p:grpSp>
          <p:nvGrpSpPr>
            <p:cNvPr id="827" name="Google Shape;827;p15"/>
            <p:cNvGrpSpPr/>
            <p:nvPr/>
          </p:nvGrpSpPr>
          <p:grpSpPr>
            <a:xfrm rot="899960">
              <a:off x="-297542" y="-439027"/>
              <a:ext cx="772028" cy="1223461"/>
              <a:chOff x="-370228" y="1247258"/>
              <a:chExt cx="772051" cy="1223498"/>
            </a:xfrm>
          </p:grpSpPr>
          <p:sp>
            <p:nvSpPr>
              <p:cNvPr id="828" name="Google Shape;828;p15"/>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9" name="Google Shape;829;p15"/>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0" name="Google Shape;830;p15"/>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1" name="Google Shape;831;p15"/>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2" name="Google Shape;832;p15"/>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33" name="Google Shape;833;p15"/>
            <p:cNvGrpSpPr/>
            <p:nvPr/>
          </p:nvGrpSpPr>
          <p:grpSpPr>
            <a:xfrm>
              <a:off x="-132614" y="-275312"/>
              <a:ext cx="776610" cy="754057"/>
              <a:chOff x="-98538" y="1428488"/>
              <a:chExt cx="776610" cy="754057"/>
            </a:xfrm>
          </p:grpSpPr>
          <p:sp>
            <p:nvSpPr>
              <p:cNvPr id="834" name="Google Shape;834;p1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5" name="Google Shape;835;p1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6" name="Google Shape;836;p1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7" name="Google Shape;837;p1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8" name="Google Shape;838;p1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3">
  <p:cSld name="CUSTOM_5_1_1">
    <p:spTree>
      <p:nvGrpSpPr>
        <p:cNvPr id="839" name="Shape 839"/>
        <p:cNvGrpSpPr/>
        <p:nvPr/>
      </p:nvGrpSpPr>
      <p:grpSpPr>
        <a:xfrm>
          <a:off x="0" y="0"/>
          <a:ext cx="0" cy="0"/>
          <a:chOff x="0" y="0"/>
          <a:chExt cx="0" cy="0"/>
        </a:xfrm>
      </p:grpSpPr>
      <p:sp>
        <p:nvSpPr>
          <p:cNvPr id="840" name="Google Shape;840;p16"/>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1" name="Google Shape;841;p16"/>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2" name="Google Shape;842;p16"/>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3" name="Google Shape;843;p16"/>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4" name="Google Shape;844;p16"/>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5" name="Google Shape;845;p16"/>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6" name="Google Shape;846;p16"/>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7" name="Google Shape;847;p16"/>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8" name="Google Shape;848;p16"/>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9" name="Google Shape;849;p16"/>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0" name="Google Shape;850;p16"/>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1" name="Google Shape;851;p16"/>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2" name="Google Shape;852;p16"/>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3" name="Google Shape;853;p16"/>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4" name="Google Shape;854;p16"/>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5" name="Google Shape;855;p16"/>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6" name="Google Shape;856;p16"/>
          <p:cNvSpPr txBox="1"/>
          <p:nvPr>
            <p:ph type="title"/>
          </p:nvPr>
        </p:nvSpPr>
        <p:spPr>
          <a:xfrm flipH="1">
            <a:off x="1533775" y="1570671"/>
            <a:ext cx="2959800" cy="841800"/>
          </a:xfrm>
          <a:prstGeom prst="rect">
            <a:avLst/>
          </a:prstGeom>
          <a:effectLst>
            <a:outerShdw dist="57150" dir="8040000" algn="bl" rotWithShape="0">
              <a:schemeClr val="dk1">
                <a:alpha val="54000"/>
              </a:schemeClr>
            </a:outerShdw>
          </a:effectLst>
        </p:spPr>
        <p:txBody>
          <a:bodyPr spcFirstLastPara="1" wrap="square" lIns="91425" tIns="91425" rIns="91425" bIns="91425" anchor="ctr" anchorCtr="0">
            <a:noAutofit/>
          </a:bodyPr>
          <a:lstStyle>
            <a:lvl1pPr lvl="0" algn="r" rtl="0">
              <a:spcBef>
                <a:spcPts val="0"/>
              </a:spcBef>
              <a:spcAft>
                <a:spcPts val="0"/>
              </a:spcAft>
              <a:buSzPts val="3600"/>
              <a:buNone/>
              <a:defRPr sz="7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857" name="Google Shape;857;p16"/>
          <p:cNvSpPr txBox="1"/>
          <p:nvPr>
            <p:ph type="subTitle" idx="1"/>
          </p:nvPr>
        </p:nvSpPr>
        <p:spPr>
          <a:xfrm flipH="1">
            <a:off x="1533775" y="2882252"/>
            <a:ext cx="2959800" cy="58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solidFill>
                  <a:schemeClr val="lt1"/>
                </a:solidFill>
                <a:latin typeface="Comfortaa Medium"/>
                <a:ea typeface="Comfortaa Medium"/>
                <a:cs typeface="Comfortaa Medium"/>
                <a:sym typeface="Comfortaa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p:txBody>
      </p:sp>
      <p:sp>
        <p:nvSpPr>
          <p:cNvPr id="858" name="Google Shape;858;p16"/>
          <p:cNvSpPr txBox="1"/>
          <p:nvPr>
            <p:ph type="title" idx="2" hasCustomPrompt="1"/>
          </p:nvPr>
        </p:nvSpPr>
        <p:spPr>
          <a:xfrm flipH="1">
            <a:off x="5005522" y="1570671"/>
            <a:ext cx="1124100" cy="841800"/>
          </a:xfrm>
          <a:prstGeom prst="rect">
            <a:avLst/>
          </a:prstGeom>
          <a:effectLst>
            <a:outerShdw dist="47625" dir="8460000" algn="bl" rotWithShape="0">
              <a:srgbClr val="1963A6">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8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p:cSld name="CUSTOM_3">
    <p:spTree>
      <p:nvGrpSpPr>
        <p:cNvPr id="859" name="Shape 859"/>
        <p:cNvGrpSpPr/>
        <p:nvPr/>
      </p:nvGrpSpPr>
      <p:grpSpPr>
        <a:xfrm>
          <a:off x="0" y="0"/>
          <a:ext cx="0" cy="0"/>
          <a:chOff x="0" y="0"/>
          <a:chExt cx="0" cy="0"/>
        </a:xfrm>
      </p:grpSpPr>
      <p:sp>
        <p:nvSpPr>
          <p:cNvPr id="860" name="Google Shape;860;p17"/>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1" name="Google Shape;861;p17"/>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2" name="Google Shape;862;p17"/>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3" name="Google Shape;863;p17"/>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4" name="Google Shape;864;p17"/>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5" name="Google Shape;865;p17"/>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6" name="Google Shape;866;p17"/>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7" name="Google Shape;867;p17"/>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8" name="Google Shape;868;p17"/>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9" name="Google Shape;869;p17"/>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0" name="Google Shape;870;p17"/>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1" name="Google Shape;871;p17"/>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2" name="Google Shape;872;p17"/>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3" name="Google Shape;873;p17"/>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4" name="Google Shape;874;p17"/>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5" name="Google Shape;875;p17"/>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6" name="Google Shape;876;p17"/>
          <p:cNvSpPr txBox="1"/>
          <p:nvPr>
            <p:ph type="title" hasCustomPrompt="1"/>
          </p:nvPr>
        </p:nvSpPr>
        <p:spPr>
          <a:xfrm flipH="1">
            <a:off x="1321234" y="2759650"/>
            <a:ext cx="3180900" cy="679800"/>
          </a:xfrm>
          <a:prstGeom prst="rect">
            <a:avLst/>
          </a:prstGeom>
          <a:noFill/>
          <a:effectLst>
            <a:outerShdw dist="5715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877" name="Google Shape;877;p17"/>
          <p:cNvSpPr txBox="1"/>
          <p:nvPr>
            <p:ph type="subTitle" idx="1"/>
          </p:nvPr>
        </p:nvSpPr>
        <p:spPr>
          <a:xfrm flipH="1">
            <a:off x="1321234" y="3515546"/>
            <a:ext cx="3180900" cy="45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Comfortaa Medium"/>
                <a:ea typeface="Comfortaa Medium"/>
                <a:cs typeface="Comfortaa Medium"/>
                <a:sym typeface="Comfortaa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878" name="Google Shape;878;p17"/>
          <p:cNvSpPr txBox="1"/>
          <p:nvPr>
            <p:ph type="title" idx="2" hasCustomPrompt="1"/>
          </p:nvPr>
        </p:nvSpPr>
        <p:spPr>
          <a:xfrm flipH="1">
            <a:off x="1321234" y="1173150"/>
            <a:ext cx="3180900" cy="679800"/>
          </a:xfrm>
          <a:prstGeom prst="rect">
            <a:avLst/>
          </a:prstGeom>
          <a:noFill/>
          <a:effectLst>
            <a:outerShdw dist="5715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879" name="Google Shape;879;p17"/>
          <p:cNvSpPr txBox="1"/>
          <p:nvPr>
            <p:ph type="subTitle" idx="3"/>
          </p:nvPr>
        </p:nvSpPr>
        <p:spPr>
          <a:xfrm flipH="1">
            <a:off x="1321234" y="1928046"/>
            <a:ext cx="3180900" cy="45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Comfortaa Medium"/>
                <a:ea typeface="Comfortaa Medium"/>
                <a:cs typeface="Comfortaa Medium"/>
                <a:sym typeface="Comfortaa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grpSp>
        <p:nvGrpSpPr>
          <p:cNvPr id="880" name="Google Shape;880;p17"/>
          <p:cNvGrpSpPr/>
          <p:nvPr/>
        </p:nvGrpSpPr>
        <p:grpSpPr>
          <a:xfrm rot="9899811">
            <a:off x="-515577" y="-169715"/>
            <a:ext cx="1344572" cy="1224565"/>
            <a:chOff x="10730598" y="-1861980"/>
            <a:chExt cx="1742103" cy="1586615"/>
          </a:xfrm>
        </p:grpSpPr>
        <p:sp>
          <p:nvSpPr>
            <p:cNvPr id="881" name="Google Shape;881;p17"/>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2" name="Google Shape;882;p17"/>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3" name="Google Shape;883;p17"/>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4" name="Google Shape;884;p17"/>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5" name="Google Shape;885;p17"/>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6" name="Google Shape;886;p17"/>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7" name="Google Shape;887;p17"/>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8" name="Google Shape;888;p17"/>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9" name="Google Shape;889;p17"/>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0" name="Google Shape;890;p17"/>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1" name="Google Shape;891;p17"/>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2" name="Google Shape;892;p17"/>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3" name="Google Shape;893;p17"/>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4" name="Google Shape;894;p17"/>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5" name="Google Shape;895;p17"/>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96" name="Google Shape;896;p17"/>
          <p:cNvGrpSpPr/>
          <p:nvPr/>
        </p:nvGrpSpPr>
        <p:grpSpPr>
          <a:xfrm rot="10800000">
            <a:off x="8074907" y="-406038"/>
            <a:ext cx="1442198" cy="1259391"/>
            <a:chOff x="-378736" y="4277213"/>
            <a:chExt cx="1442198" cy="1259391"/>
          </a:xfrm>
        </p:grpSpPr>
        <p:grpSp>
          <p:nvGrpSpPr>
            <p:cNvPr id="897" name="Google Shape;897;p17"/>
            <p:cNvGrpSpPr/>
            <p:nvPr/>
          </p:nvGrpSpPr>
          <p:grpSpPr>
            <a:xfrm rot="-6299960">
              <a:off x="-73958" y="4299627"/>
              <a:ext cx="772028" cy="1223461"/>
              <a:chOff x="-370228" y="1247258"/>
              <a:chExt cx="772051" cy="1223498"/>
            </a:xfrm>
          </p:grpSpPr>
          <p:sp>
            <p:nvSpPr>
              <p:cNvPr id="898" name="Google Shape;898;p17"/>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9" name="Google Shape;899;p17"/>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0" name="Google Shape;900;p17"/>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1" name="Google Shape;901;p17"/>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2" name="Google Shape;902;p17"/>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03" name="Google Shape;903;p17"/>
            <p:cNvGrpSpPr/>
            <p:nvPr/>
          </p:nvGrpSpPr>
          <p:grpSpPr>
            <a:xfrm rot="-7200044">
              <a:off x="-221384" y="4424980"/>
              <a:ext cx="776593" cy="754040"/>
              <a:chOff x="-98538" y="1428488"/>
              <a:chExt cx="776610" cy="754057"/>
            </a:xfrm>
          </p:grpSpPr>
          <p:sp>
            <p:nvSpPr>
              <p:cNvPr id="904" name="Google Shape;904;p1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5" name="Google Shape;905;p1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6" name="Google Shape;906;p1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7" name="Google Shape;907;p1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8" name="Google Shape;908;p1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09" name="Google Shape;909;p17"/>
            <p:cNvGrpSpPr/>
            <p:nvPr/>
          </p:nvGrpSpPr>
          <p:grpSpPr>
            <a:xfrm rot="-3599956">
              <a:off x="154507" y="4634798"/>
              <a:ext cx="776593" cy="754040"/>
              <a:chOff x="-98538" y="1428488"/>
              <a:chExt cx="776610" cy="754057"/>
            </a:xfrm>
          </p:grpSpPr>
          <p:sp>
            <p:nvSpPr>
              <p:cNvPr id="910" name="Google Shape;910;p1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1" name="Google Shape;911;p1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2" name="Google Shape;912;p1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3" name="Google Shape;913;p1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4" name="Google Shape;914;p1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915" name="Google Shape;915;p17"/>
          <p:cNvGrpSpPr/>
          <p:nvPr/>
        </p:nvGrpSpPr>
        <p:grpSpPr>
          <a:xfrm rot="10800000">
            <a:off x="8494374" y="4267071"/>
            <a:ext cx="1086707" cy="1381583"/>
            <a:chOff x="-442711" y="-518088"/>
            <a:chExt cx="1086707" cy="1381583"/>
          </a:xfrm>
        </p:grpSpPr>
        <p:grpSp>
          <p:nvGrpSpPr>
            <p:cNvPr id="916" name="Google Shape;916;p17"/>
            <p:cNvGrpSpPr/>
            <p:nvPr/>
          </p:nvGrpSpPr>
          <p:grpSpPr>
            <a:xfrm rot="899960">
              <a:off x="-297542" y="-439027"/>
              <a:ext cx="772028" cy="1223461"/>
              <a:chOff x="-370228" y="1247258"/>
              <a:chExt cx="772051" cy="1223498"/>
            </a:xfrm>
          </p:grpSpPr>
          <p:sp>
            <p:nvSpPr>
              <p:cNvPr id="917" name="Google Shape;917;p17"/>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8" name="Google Shape;918;p17"/>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9" name="Google Shape;919;p17"/>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0" name="Google Shape;920;p17"/>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1" name="Google Shape;921;p17"/>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22" name="Google Shape;922;p17"/>
            <p:cNvGrpSpPr/>
            <p:nvPr/>
          </p:nvGrpSpPr>
          <p:grpSpPr>
            <a:xfrm>
              <a:off x="-132614" y="-275312"/>
              <a:ext cx="776610" cy="754057"/>
              <a:chOff x="-98538" y="1428488"/>
              <a:chExt cx="776610" cy="754057"/>
            </a:xfrm>
          </p:grpSpPr>
          <p:sp>
            <p:nvSpPr>
              <p:cNvPr id="923" name="Google Shape;923;p1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4" name="Google Shape;924;p1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5" name="Google Shape;925;p1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6" name="Google Shape;926;p1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7" name="Google Shape;927;p1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928" name="Google Shape;928;p17"/>
          <p:cNvSpPr txBox="1"/>
          <p:nvPr>
            <p:ph type="title" idx="4" hasCustomPrompt="1"/>
          </p:nvPr>
        </p:nvSpPr>
        <p:spPr>
          <a:xfrm flipH="1">
            <a:off x="4641866" y="2759660"/>
            <a:ext cx="3180900" cy="679800"/>
          </a:xfrm>
          <a:prstGeom prst="rect">
            <a:avLst/>
          </a:prstGeom>
          <a:noFill/>
          <a:effectLst>
            <a:outerShdw dist="5715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929" name="Google Shape;929;p17"/>
          <p:cNvSpPr txBox="1"/>
          <p:nvPr>
            <p:ph type="subTitle" idx="5"/>
          </p:nvPr>
        </p:nvSpPr>
        <p:spPr>
          <a:xfrm flipH="1">
            <a:off x="4641866" y="3515550"/>
            <a:ext cx="3180900" cy="45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Comfortaa Medium"/>
                <a:ea typeface="Comfortaa Medium"/>
                <a:cs typeface="Comfortaa Medium"/>
                <a:sym typeface="Comfortaa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
        <p:nvSpPr>
          <p:cNvPr id="930" name="Google Shape;930;p17"/>
          <p:cNvSpPr txBox="1"/>
          <p:nvPr>
            <p:ph type="title" idx="6" hasCustomPrompt="1"/>
          </p:nvPr>
        </p:nvSpPr>
        <p:spPr>
          <a:xfrm flipH="1">
            <a:off x="4641866" y="1173150"/>
            <a:ext cx="3180900" cy="679800"/>
          </a:xfrm>
          <a:prstGeom prst="rect">
            <a:avLst/>
          </a:prstGeom>
          <a:noFill/>
          <a:effectLst>
            <a:outerShdw dist="5715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5000"/>
              <a:buNone/>
              <a:defRPr sz="5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931" name="Google Shape;931;p17"/>
          <p:cNvSpPr txBox="1"/>
          <p:nvPr>
            <p:ph type="subTitle" idx="7"/>
          </p:nvPr>
        </p:nvSpPr>
        <p:spPr>
          <a:xfrm flipH="1">
            <a:off x="4641866" y="1928038"/>
            <a:ext cx="3180900" cy="45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Comfortaa Medium"/>
                <a:ea typeface="Comfortaa Medium"/>
                <a:cs typeface="Comfortaa Medium"/>
                <a:sym typeface="Comfortaa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1">
  <p:cSld name="CUSTOM_3_1">
    <p:spTree>
      <p:nvGrpSpPr>
        <p:cNvPr id="932" name="Shape 932"/>
        <p:cNvGrpSpPr/>
        <p:nvPr/>
      </p:nvGrpSpPr>
      <p:grpSpPr>
        <a:xfrm>
          <a:off x="0" y="0"/>
          <a:ext cx="0" cy="0"/>
          <a:chOff x="0" y="0"/>
          <a:chExt cx="0" cy="0"/>
        </a:xfrm>
      </p:grpSpPr>
      <p:sp>
        <p:nvSpPr>
          <p:cNvPr id="933" name="Google Shape;933;p18"/>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4" name="Google Shape;934;p18"/>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5" name="Google Shape;935;p18"/>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6" name="Google Shape;936;p18"/>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7" name="Google Shape;937;p18"/>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8" name="Google Shape;938;p18"/>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9" name="Google Shape;939;p18"/>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0" name="Google Shape;940;p18"/>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1" name="Google Shape;941;p18"/>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2" name="Google Shape;942;p18"/>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3" name="Google Shape;943;p18"/>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4" name="Google Shape;944;p18"/>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5" name="Google Shape;945;p18"/>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6" name="Google Shape;946;p18"/>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7" name="Google Shape;947;p18"/>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8" name="Google Shape;948;p18"/>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9" name="Google Shape;949;p18"/>
          <p:cNvSpPr txBox="1"/>
          <p:nvPr>
            <p:ph type="title"/>
          </p:nvPr>
        </p:nvSpPr>
        <p:spPr>
          <a:xfrm>
            <a:off x="907438" y="3176025"/>
            <a:ext cx="2135400" cy="3750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950" name="Google Shape;950;p18"/>
          <p:cNvSpPr txBox="1"/>
          <p:nvPr>
            <p:ph type="subTitle" idx="1"/>
          </p:nvPr>
        </p:nvSpPr>
        <p:spPr>
          <a:xfrm>
            <a:off x="907438" y="3613027"/>
            <a:ext cx="2135400" cy="50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51" name="Google Shape;951;p18"/>
          <p:cNvSpPr txBox="1"/>
          <p:nvPr>
            <p:ph type="title" idx="2" hasCustomPrompt="1"/>
          </p:nvPr>
        </p:nvSpPr>
        <p:spPr>
          <a:xfrm>
            <a:off x="1335086" y="2057400"/>
            <a:ext cx="1280100" cy="375000"/>
          </a:xfrm>
          <a:prstGeom prst="rect">
            <a:avLst/>
          </a:prstGeom>
        </p:spPr>
        <p:txBody>
          <a:bodyPr spcFirstLastPara="1" wrap="square" lIns="91425" tIns="0" rIns="91425" bIns="128000"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52" name="Google Shape;952;p18"/>
          <p:cNvSpPr txBox="1"/>
          <p:nvPr>
            <p:ph type="title" idx="3"/>
          </p:nvPr>
        </p:nvSpPr>
        <p:spPr>
          <a:xfrm>
            <a:off x="6101275" y="3176025"/>
            <a:ext cx="2135400" cy="3750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marR="38100" lvl="0" algn="ctr"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953" name="Google Shape;953;p18"/>
          <p:cNvSpPr txBox="1"/>
          <p:nvPr>
            <p:ph type="subTitle" idx="4"/>
          </p:nvPr>
        </p:nvSpPr>
        <p:spPr>
          <a:xfrm>
            <a:off x="6101275" y="3613027"/>
            <a:ext cx="2135400" cy="50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54" name="Google Shape;954;p18"/>
          <p:cNvSpPr txBox="1"/>
          <p:nvPr>
            <p:ph type="title" idx="5" hasCustomPrompt="1"/>
          </p:nvPr>
        </p:nvSpPr>
        <p:spPr>
          <a:xfrm>
            <a:off x="6624775" y="2057400"/>
            <a:ext cx="1088400" cy="375000"/>
          </a:xfrm>
          <a:prstGeom prst="rect">
            <a:avLst/>
          </a:prstGeom>
        </p:spPr>
        <p:txBody>
          <a:bodyPr spcFirstLastPara="1" wrap="square" lIns="91425" tIns="0" rIns="91425" bIns="128000"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55" name="Google Shape;955;p18"/>
          <p:cNvSpPr txBox="1"/>
          <p:nvPr>
            <p:ph type="title" idx="6"/>
          </p:nvPr>
        </p:nvSpPr>
        <p:spPr>
          <a:xfrm>
            <a:off x="3504300" y="3176025"/>
            <a:ext cx="2135400" cy="375000"/>
          </a:xfrm>
          <a:prstGeom prst="rect">
            <a:avLst/>
          </a:prstGeom>
          <a:effectLst>
            <a:outerShdw dist="57150" dir="804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956" name="Google Shape;956;p18"/>
          <p:cNvSpPr txBox="1"/>
          <p:nvPr>
            <p:ph type="subTitle" idx="7"/>
          </p:nvPr>
        </p:nvSpPr>
        <p:spPr>
          <a:xfrm>
            <a:off x="3504300" y="3613027"/>
            <a:ext cx="2135400" cy="50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57" name="Google Shape;957;p18"/>
          <p:cNvSpPr txBox="1"/>
          <p:nvPr>
            <p:ph type="title" idx="8" hasCustomPrompt="1"/>
          </p:nvPr>
        </p:nvSpPr>
        <p:spPr>
          <a:xfrm>
            <a:off x="4027800" y="2057400"/>
            <a:ext cx="1088400" cy="375000"/>
          </a:xfrm>
          <a:prstGeom prst="rect">
            <a:avLst/>
          </a:prstGeom>
        </p:spPr>
        <p:txBody>
          <a:bodyPr spcFirstLastPara="1" wrap="square" lIns="91425" tIns="0" rIns="91425" bIns="128000" anchor="ctr" anchorCtr="0">
            <a:noAutofit/>
          </a:bodyPr>
          <a:lstStyle>
            <a:lvl1pPr lvl="0" algn="ctr" rtl="0">
              <a:spcBef>
                <a:spcPts val="0"/>
              </a:spcBef>
              <a:spcAft>
                <a:spcPts val="0"/>
              </a:spcAft>
              <a:buSzPts val="3000"/>
              <a:buNone/>
              <a:defRPr sz="4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58" name="Google Shape;958;p18"/>
          <p:cNvSpPr txBox="1"/>
          <p:nvPr>
            <p:ph type="title" idx="9"/>
          </p:nvPr>
        </p:nvSpPr>
        <p:spPr>
          <a:xfrm>
            <a:off x="720000" y="540000"/>
            <a:ext cx="7704000" cy="367200"/>
          </a:xfrm>
          <a:prstGeom prst="rect">
            <a:avLst/>
          </a:prstGeom>
          <a:effectLst>
            <a:outerShdw dist="57150" dir="8040000" algn="bl" rotWithShape="0">
              <a:schemeClr val="dk1">
                <a:alpha val="56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959" name="Google Shape;959;p18"/>
          <p:cNvGrpSpPr/>
          <p:nvPr/>
        </p:nvGrpSpPr>
        <p:grpSpPr>
          <a:xfrm rot="9899811">
            <a:off x="-515577" y="-169715"/>
            <a:ext cx="1344572" cy="1224565"/>
            <a:chOff x="10730598" y="-1861980"/>
            <a:chExt cx="1742103" cy="1586615"/>
          </a:xfrm>
        </p:grpSpPr>
        <p:sp>
          <p:nvSpPr>
            <p:cNvPr id="960" name="Google Shape;960;p18"/>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1" name="Google Shape;961;p18"/>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2" name="Google Shape;962;p18"/>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3" name="Google Shape;963;p18"/>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4" name="Google Shape;964;p18"/>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5" name="Google Shape;965;p18"/>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6" name="Google Shape;966;p18"/>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7" name="Google Shape;967;p18"/>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8" name="Google Shape;968;p18"/>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69" name="Google Shape;969;p18"/>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0" name="Google Shape;970;p18"/>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1" name="Google Shape;971;p18"/>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2" name="Google Shape;972;p18"/>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3" name="Google Shape;973;p18"/>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4" name="Google Shape;974;p18"/>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75" name="Google Shape;975;p18"/>
          <p:cNvGrpSpPr/>
          <p:nvPr/>
        </p:nvGrpSpPr>
        <p:grpSpPr>
          <a:xfrm rot="10800000">
            <a:off x="8074907" y="-406038"/>
            <a:ext cx="1442198" cy="1259391"/>
            <a:chOff x="-378736" y="4277213"/>
            <a:chExt cx="1442198" cy="1259391"/>
          </a:xfrm>
        </p:grpSpPr>
        <p:grpSp>
          <p:nvGrpSpPr>
            <p:cNvPr id="976" name="Google Shape;976;p18"/>
            <p:cNvGrpSpPr/>
            <p:nvPr/>
          </p:nvGrpSpPr>
          <p:grpSpPr>
            <a:xfrm rot="-6299960">
              <a:off x="-73958" y="4299627"/>
              <a:ext cx="772028" cy="1223461"/>
              <a:chOff x="-370228" y="1247258"/>
              <a:chExt cx="772051" cy="1223498"/>
            </a:xfrm>
          </p:grpSpPr>
          <p:sp>
            <p:nvSpPr>
              <p:cNvPr id="977" name="Google Shape;977;p18"/>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8" name="Google Shape;978;p18"/>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79" name="Google Shape;979;p18"/>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0" name="Google Shape;980;p18"/>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1" name="Google Shape;981;p18"/>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82" name="Google Shape;982;p18"/>
            <p:cNvGrpSpPr/>
            <p:nvPr/>
          </p:nvGrpSpPr>
          <p:grpSpPr>
            <a:xfrm rot="-7200044">
              <a:off x="-221384" y="4424980"/>
              <a:ext cx="776593" cy="754040"/>
              <a:chOff x="-98538" y="1428488"/>
              <a:chExt cx="776610" cy="754057"/>
            </a:xfrm>
          </p:grpSpPr>
          <p:sp>
            <p:nvSpPr>
              <p:cNvPr id="983" name="Google Shape;983;p1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4" name="Google Shape;984;p1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5" name="Google Shape;985;p1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6" name="Google Shape;986;p1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7" name="Google Shape;987;p1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988" name="Google Shape;988;p18"/>
            <p:cNvGrpSpPr/>
            <p:nvPr/>
          </p:nvGrpSpPr>
          <p:grpSpPr>
            <a:xfrm rot="-3599956">
              <a:off x="154507" y="4634798"/>
              <a:ext cx="776593" cy="754040"/>
              <a:chOff x="-98538" y="1428488"/>
              <a:chExt cx="776610" cy="754057"/>
            </a:xfrm>
          </p:grpSpPr>
          <p:sp>
            <p:nvSpPr>
              <p:cNvPr id="989" name="Google Shape;989;p1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0" name="Google Shape;990;p1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1" name="Google Shape;991;p1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2" name="Google Shape;992;p1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3" name="Google Shape;993;p1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994" name="Google Shape;994;p18"/>
          <p:cNvGrpSpPr/>
          <p:nvPr/>
        </p:nvGrpSpPr>
        <p:grpSpPr>
          <a:xfrm rot="10800000">
            <a:off x="8494374" y="4267071"/>
            <a:ext cx="1086707" cy="1381583"/>
            <a:chOff x="-442711" y="-518088"/>
            <a:chExt cx="1086707" cy="1381583"/>
          </a:xfrm>
        </p:grpSpPr>
        <p:grpSp>
          <p:nvGrpSpPr>
            <p:cNvPr id="995" name="Google Shape;995;p18"/>
            <p:cNvGrpSpPr/>
            <p:nvPr/>
          </p:nvGrpSpPr>
          <p:grpSpPr>
            <a:xfrm rot="899960">
              <a:off x="-297542" y="-439027"/>
              <a:ext cx="772028" cy="1223461"/>
              <a:chOff x="-370228" y="1247258"/>
              <a:chExt cx="772051" cy="1223498"/>
            </a:xfrm>
          </p:grpSpPr>
          <p:sp>
            <p:nvSpPr>
              <p:cNvPr id="996" name="Google Shape;996;p18"/>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7" name="Google Shape;997;p18"/>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8" name="Google Shape;998;p18"/>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9" name="Google Shape;999;p18"/>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0" name="Google Shape;1000;p18"/>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01" name="Google Shape;1001;p18"/>
            <p:cNvGrpSpPr/>
            <p:nvPr/>
          </p:nvGrpSpPr>
          <p:grpSpPr>
            <a:xfrm>
              <a:off x="-132614" y="-275312"/>
              <a:ext cx="776610" cy="754057"/>
              <a:chOff x="-98538" y="1428488"/>
              <a:chExt cx="776610" cy="754057"/>
            </a:xfrm>
          </p:grpSpPr>
          <p:sp>
            <p:nvSpPr>
              <p:cNvPr id="1002" name="Google Shape;1002;p1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3" name="Google Shape;1003;p1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4" name="Google Shape;1004;p1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5" name="Google Shape;1005;p1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6" name="Google Shape;1006;p1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007" name="Shape 1007"/>
        <p:cNvGrpSpPr/>
        <p:nvPr/>
      </p:nvGrpSpPr>
      <p:grpSpPr>
        <a:xfrm>
          <a:off x="0" y="0"/>
          <a:ext cx="0" cy="0"/>
          <a:chOff x="0" y="0"/>
          <a:chExt cx="0" cy="0"/>
        </a:xfrm>
      </p:grpSpPr>
      <p:sp>
        <p:nvSpPr>
          <p:cNvPr id="1008" name="Google Shape;1008;p19"/>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9" name="Google Shape;1009;p19"/>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0" name="Google Shape;1010;p19"/>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1" name="Google Shape;1011;p19"/>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2" name="Google Shape;1012;p19"/>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3" name="Google Shape;1013;p19"/>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4" name="Google Shape;1014;p19"/>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5" name="Google Shape;1015;p19"/>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6" name="Google Shape;1016;p19"/>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7" name="Google Shape;1017;p19"/>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8" name="Google Shape;1018;p19"/>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9" name="Google Shape;1019;p19"/>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0" name="Google Shape;1020;p19"/>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1" name="Google Shape;1021;p19"/>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2" name="Google Shape;1022;p19"/>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3" name="Google Shape;1023;p19"/>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4" name="Google Shape;1024;p19"/>
          <p:cNvSpPr txBox="1"/>
          <p:nvPr>
            <p:ph type="subTitle" idx="1"/>
          </p:nvPr>
        </p:nvSpPr>
        <p:spPr>
          <a:xfrm>
            <a:off x="2039250" y="1550396"/>
            <a:ext cx="5065500" cy="1483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25" name="Google Shape;1025;p19"/>
          <p:cNvSpPr txBox="1"/>
          <p:nvPr>
            <p:ph type="title"/>
          </p:nvPr>
        </p:nvSpPr>
        <p:spPr>
          <a:xfrm>
            <a:off x="2039250" y="3498050"/>
            <a:ext cx="5065500" cy="463800"/>
          </a:xfrm>
          <a:prstGeom prst="rect">
            <a:avLst/>
          </a:prstGeom>
          <a:effectLst>
            <a:outerShdw dist="5715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2"/>
              </a:buClr>
              <a:buSzPts val="2000"/>
              <a:buNone/>
              <a:defRPr sz="30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grpSp>
        <p:nvGrpSpPr>
          <p:cNvPr id="1026" name="Google Shape;1026;p19"/>
          <p:cNvGrpSpPr/>
          <p:nvPr/>
        </p:nvGrpSpPr>
        <p:grpSpPr>
          <a:xfrm rot="10800000" flipH="1">
            <a:off x="-432605" y="4283880"/>
            <a:ext cx="1086707" cy="1381583"/>
            <a:chOff x="-442711" y="-518088"/>
            <a:chExt cx="1086707" cy="1381583"/>
          </a:xfrm>
        </p:grpSpPr>
        <p:grpSp>
          <p:nvGrpSpPr>
            <p:cNvPr id="1027" name="Google Shape;1027;p19"/>
            <p:cNvGrpSpPr/>
            <p:nvPr/>
          </p:nvGrpSpPr>
          <p:grpSpPr>
            <a:xfrm rot="899960">
              <a:off x="-297542" y="-439027"/>
              <a:ext cx="772028" cy="1223461"/>
              <a:chOff x="-370228" y="1247258"/>
              <a:chExt cx="772051" cy="1223498"/>
            </a:xfrm>
          </p:grpSpPr>
          <p:sp>
            <p:nvSpPr>
              <p:cNvPr id="1028" name="Google Shape;1028;p1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9" name="Google Shape;1029;p1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0" name="Google Shape;1030;p1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1" name="Google Shape;1031;p1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2" name="Google Shape;1032;p1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33" name="Google Shape;1033;p19"/>
            <p:cNvGrpSpPr/>
            <p:nvPr/>
          </p:nvGrpSpPr>
          <p:grpSpPr>
            <a:xfrm>
              <a:off x="-132614" y="-275312"/>
              <a:ext cx="776610" cy="754057"/>
              <a:chOff x="-98538" y="1428488"/>
              <a:chExt cx="776610" cy="754057"/>
            </a:xfrm>
          </p:grpSpPr>
          <p:sp>
            <p:nvSpPr>
              <p:cNvPr id="1034" name="Google Shape;1034;p1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5" name="Google Shape;1035;p1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6" name="Google Shape;1036;p1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7" name="Google Shape;1037;p1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38" name="Google Shape;1038;p1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039" name="Google Shape;1039;p19"/>
          <p:cNvGrpSpPr/>
          <p:nvPr/>
        </p:nvGrpSpPr>
        <p:grpSpPr>
          <a:xfrm rot="10800000" flipH="1">
            <a:off x="-368630" y="-389230"/>
            <a:ext cx="1442198" cy="1259391"/>
            <a:chOff x="-378736" y="4277213"/>
            <a:chExt cx="1442198" cy="1259391"/>
          </a:xfrm>
        </p:grpSpPr>
        <p:grpSp>
          <p:nvGrpSpPr>
            <p:cNvPr id="1040" name="Google Shape;1040;p19"/>
            <p:cNvGrpSpPr/>
            <p:nvPr/>
          </p:nvGrpSpPr>
          <p:grpSpPr>
            <a:xfrm rot="-6299960">
              <a:off x="-73958" y="4299627"/>
              <a:ext cx="772028" cy="1223461"/>
              <a:chOff x="-370228" y="1247258"/>
              <a:chExt cx="772051" cy="1223498"/>
            </a:xfrm>
          </p:grpSpPr>
          <p:sp>
            <p:nvSpPr>
              <p:cNvPr id="1041" name="Google Shape;1041;p1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2" name="Google Shape;1042;p1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3" name="Google Shape;1043;p1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4" name="Google Shape;1044;p1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5" name="Google Shape;1045;p1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46" name="Google Shape;1046;p19"/>
            <p:cNvGrpSpPr/>
            <p:nvPr/>
          </p:nvGrpSpPr>
          <p:grpSpPr>
            <a:xfrm rot="-7200044">
              <a:off x="-221384" y="4424980"/>
              <a:ext cx="776593" cy="754040"/>
              <a:chOff x="-98538" y="1428488"/>
              <a:chExt cx="776610" cy="754057"/>
            </a:xfrm>
          </p:grpSpPr>
          <p:sp>
            <p:nvSpPr>
              <p:cNvPr id="1047" name="Google Shape;1047;p1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8" name="Google Shape;1048;p1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9" name="Google Shape;1049;p1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0" name="Google Shape;1050;p1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1" name="Google Shape;1051;p1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52" name="Google Shape;1052;p19"/>
            <p:cNvGrpSpPr/>
            <p:nvPr/>
          </p:nvGrpSpPr>
          <p:grpSpPr>
            <a:xfrm rot="-3599956">
              <a:off x="154507" y="4634798"/>
              <a:ext cx="776593" cy="754040"/>
              <a:chOff x="-98538" y="1428488"/>
              <a:chExt cx="776610" cy="754057"/>
            </a:xfrm>
          </p:grpSpPr>
          <p:sp>
            <p:nvSpPr>
              <p:cNvPr id="1053" name="Google Shape;1053;p1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4" name="Google Shape;1054;p1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5" name="Google Shape;1055;p1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6" name="Google Shape;1056;p1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7" name="Google Shape;1057;p1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058" name="Google Shape;1058;p19"/>
          <p:cNvGrpSpPr/>
          <p:nvPr/>
        </p:nvGrpSpPr>
        <p:grpSpPr>
          <a:xfrm rot="-9899811" flipH="1">
            <a:off x="8319481" y="-152906"/>
            <a:ext cx="1344572" cy="1224565"/>
            <a:chOff x="10730598" y="-1861980"/>
            <a:chExt cx="1742103" cy="1586615"/>
          </a:xfrm>
        </p:grpSpPr>
        <p:sp>
          <p:nvSpPr>
            <p:cNvPr id="1059" name="Google Shape;1059;p19"/>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0" name="Google Shape;1060;p19"/>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1" name="Google Shape;1061;p19"/>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2" name="Google Shape;1062;p19"/>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3" name="Google Shape;1063;p19"/>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4" name="Google Shape;1064;p19"/>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5" name="Google Shape;1065;p19"/>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6" name="Google Shape;1066;p19"/>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7" name="Google Shape;1067;p19"/>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8" name="Google Shape;1068;p19"/>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9" name="Google Shape;1069;p19"/>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0" name="Google Shape;1070;p19"/>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1" name="Google Shape;1071;p19"/>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2" name="Google Shape;1072;p19"/>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3" name="Google Shape;1073;p19"/>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074" name="Shape 1074"/>
        <p:cNvGrpSpPr/>
        <p:nvPr/>
      </p:nvGrpSpPr>
      <p:grpSpPr>
        <a:xfrm>
          <a:off x="0" y="0"/>
          <a:ext cx="0" cy="0"/>
          <a:chOff x="0" y="0"/>
          <a:chExt cx="0" cy="0"/>
        </a:xfrm>
      </p:grpSpPr>
      <p:sp>
        <p:nvSpPr>
          <p:cNvPr id="1075" name="Google Shape;1075;p20"/>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6" name="Google Shape;1076;p20"/>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7" name="Google Shape;1077;p20"/>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8" name="Google Shape;1078;p20"/>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9" name="Google Shape;1079;p20"/>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0" name="Google Shape;1080;p20"/>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1" name="Google Shape;1081;p20"/>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2" name="Google Shape;1082;p20"/>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3" name="Google Shape;1083;p20"/>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4" name="Google Shape;1084;p20"/>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5" name="Google Shape;1085;p20"/>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6" name="Google Shape;1086;p20"/>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7" name="Google Shape;1087;p20"/>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8" name="Google Shape;1088;p20"/>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89" name="Google Shape;1089;p20"/>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0" name="Google Shape;1090;p20"/>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91" name="Google Shape;1091;p20"/>
          <p:cNvSpPr txBox="1"/>
          <p:nvPr>
            <p:ph type="title"/>
          </p:nvPr>
        </p:nvSpPr>
        <p:spPr>
          <a:xfrm>
            <a:off x="720000" y="540000"/>
            <a:ext cx="7704000" cy="367200"/>
          </a:xfrm>
          <a:prstGeom prst="rect">
            <a:avLst/>
          </a:prstGeom>
          <a:effectLst>
            <a:outerShdw dist="57150" dir="8040000" algn="bl" rotWithShape="0">
              <a:schemeClr val="dk1">
                <a:alpha val="54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92" name="Google Shape;1092;p20"/>
          <p:cNvSpPr txBox="1"/>
          <p:nvPr>
            <p:ph type="title" idx="2"/>
          </p:nvPr>
        </p:nvSpPr>
        <p:spPr>
          <a:xfrm>
            <a:off x="3423563" y="1298400"/>
            <a:ext cx="3776100" cy="4599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093" name="Google Shape;1093;p20"/>
          <p:cNvSpPr txBox="1"/>
          <p:nvPr>
            <p:ph type="subTitle" idx="1"/>
          </p:nvPr>
        </p:nvSpPr>
        <p:spPr>
          <a:xfrm>
            <a:off x="3423563" y="1758300"/>
            <a:ext cx="37761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94" name="Google Shape;1094;p20"/>
          <p:cNvSpPr txBox="1"/>
          <p:nvPr>
            <p:ph type="title" idx="3"/>
          </p:nvPr>
        </p:nvSpPr>
        <p:spPr>
          <a:xfrm>
            <a:off x="3423563" y="2430000"/>
            <a:ext cx="3776100" cy="4599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095" name="Google Shape;1095;p20"/>
          <p:cNvSpPr txBox="1"/>
          <p:nvPr>
            <p:ph type="subTitle" idx="4"/>
          </p:nvPr>
        </p:nvSpPr>
        <p:spPr>
          <a:xfrm>
            <a:off x="3423563" y="2889925"/>
            <a:ext cx="37761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96" name="Google Shape;1096;p20"/>
          <p:cNvSpPr txBox="1"/>
          <p:nvPr>
            <p:ph type="title" idx="5"/>
          </p:nvPr>
        </p:nvSpPr>
        <p:spPr>
          <a:xfrm>
            <a:off x="3423563" y="3561600"/>
            <a:ext cx="3776100" cy="4599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097" name="Google Shape;1097;p20"/>
          <p:cNvSpPr txBox="1"/>
          <p:nvPr>
            <p:ph type="subTitle" idx="6"/>
          </p:nvPr>
        </p:nvSpPr>
        <p:spPr>
          <a:xfrm>
            <a:off x="3423563" y="4021550"/>
            <a:ext cx="37761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098" name="Google Shape;1098;p20"/>
          <p:cNvGrpSpPr/>
          <p:nvPr/>
        </p:nvGrpSpPr>
        <p:grpSpPr>
          <a:xfrm rot="9899811">
            <a:off x="-515577" y="-169715"/>
            <a:ext cx="1344572" cy="1224565"/>
            <a:chOff x="10730598" y="-1861980"/>
            <a:chExt cx="1742103" cy="1586615"/>
          </a:xfrm>
        </p:grpSpPr>
        <p:sp>
          <p:nvSpPr>
            <p:cNvPr id="1099" name="Google Shape;1099;p20"/>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0" name="Google Shape;1100;p20"/>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1" name="Google Shape;1101;p20"/>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2" name="Google Shape;1102;p20"/>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3" name="Google Shape;1103;p20"/>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4" name="Google Shape;1104;p20"/>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5" name="Google Shape;1105;p20"/>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6" name="Google Shape;1106;p20"/>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7" name="Google Shape;1107;p20"/>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8" name="Google Shape;1108;p20"/>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9" name="Google Shape;1109;p20"/>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0" name="Google Shape;1110;p20"/>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1" name="Google Shape;1111;p20"/>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2" name="Google Shape;1112;p20"/>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3" name="Google Shape;1113;p20"/>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14" name="Google Shape;1114;p20"/>
          <p:cNvGrpSpPr/>
          <p:nvPr/>
        </p:nvGrpSpPr>
        <p:grpSpPr>
          <a:xfrm rot="10800000">
            <a:off x="8074907" y="-406038"/>
            <a:ext cx="1442198" cy="1259391"/>
            <a:chOff x="-378736" y="4277213"/>
            <a:chExt cx="1442198" cy="1259391"/>
          </a:xfrm>
        </p:grpSpPr>
        <p:grpSp>
          <p:nvGrpSpPr>
            <p:cNvPr id="1115" name="Google Shape;1115;p20"/>
            <p:cNvGrpSpPr/>
            <p:nvPr/>
          </p:nvGrpSpPr>
          <p:grpSpPr>
            <a:xfrm rot="-6299960">
              <a:off x="-73958" y="4299627"/>
              <a:ext cx="772028" cy="1223461"/>
              <a:chOff x="-370228" y="1247258"/>
              <a:chExt cx="772051" cy="1223498"/>
            </a:xfrm>
          </p:grpSpPr>
          <p:sp>
            <p:nvSpPr>
              <p:cNvPr id="1116" name="Google Shape;1116;p20"/>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7" name="Google Shape;1117;p20"/>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8" name="Google Shape;1118;p20"/>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9" name="Google Shape;1119;p20"/>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0" name="Google Shape;1120;p20"/>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21" name="Google Shape;1121;p20"/>
            <p:cNvGrpSpPr/>
            <p:nvPr/>
          </p:nvGrpSpPr>
          <p:grpSpPr>
            <a:xfrm rot="-7200044">
              <a:off x="-221384" y="4424980"/>
              <a:ext cx="776593" cy="754040"/>
              <a:chOff x="-98538" y="1428488"/>
              <a:chExt cx="776610" cy="754057"/>
            </a:xfrm>
          </p:grpSpPr>
          <p:sp>
            <p:nvSpPr>
              <p:cNvPr id="1122" name="Google Shape;1122;p2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3" name="Google Shape;1123;p2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4" name="Google Shape;1124;p2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5" name="Google Shape;1125;p2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6" name="Google Shape;1126;p2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27" name="Google Shape;1127;p20"/>
            <p:cNvGrpSpPr/>
            <p:nvPr/>
          </p:nvGrpSpPr>
          <p:grpSpPr>
            <a:xfrm rot="-3599956">
              <a:off x="154507" y="4634798"/>
              <a:ext cx="776593" cy="754040"/>
              <a:chOff x="-98538" y="1428488"/>
              <a:chExt cx="776610" cy="754057"/>
            </a:xfrm>
          </p:grpSpPr>
          <p:sp>
            <p:nvSpPr>
              <p:cNvPr id="1128" name="Google Shape;1128;p2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9" name="Google Shape;1129;p2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0" name="Google Shape;1130;p2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1" name="Google Shape;1131;p2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2" name="Google Shape;1132;p2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133" name="Google Shape;1133;p20"/>
          <p:cNvGrpSpPr/>
          <p:nvPr/>
        </p:nvGrpSpPr>
        <p:grpSpPr>
          <a:xfrm rot="10800000">
            <a:off x="8494374" y="4267071"/>
            <a:ext cx="1086707" cy="1381583"/>
            <a:chOff x="-442711" y="-518088"/>
            <a:chExt cx="1086707" cy="1381583"/>
          </a:xfrm>
        </p:grpSpPr>
        <p:grpSp>
          <p:nvGrpSpPr>
            <p:cNvPr id="1134" name="Google Shape;1134;p20"/>
            <p:cNvGrpSpPr/>
            <p:nvPr/>
          </p:nvGrpSpPr>
          <p:grpSpPr>
            <a:xfrm rot="899960">
              <a:off x="-297542" y="-439027"/>
              <a:ext cx="772028" cy="1223461"/>
              <a:chOff x="-370228" y="1247258"/>
              <a:chExt cx="772051" cy="1223498"/>
            </a:xfrm>
          </p:grpSpPr>
          <p:sp>
            <p:nvSpPr>
              <p:cNvPr id="1135" name="Google Shape;1135;p20"/>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6" name="Google Shape;1136;p20"/>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7" name="Google Shape;1137;p20"/>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8" name="Google Shape;1138;p20"/>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9" name="Google Shape;1139;p20"/>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40" name="Google Shape;1140;p20"/>
            <p:cNvGrpSpPr/>
            <p:nvPr/>
          </p:nvGrpSpPr>
          <p:grpSpPr>
            <a:xfrm>
              <a:off x="-132614" y="-275312"/>
              <a:ext cx="776610" cy="754057"/>
              <a:chOff x="-98538" y="1428488"/>
              <a:chExt cx="776610" cy="754057"/>
            </a:xfrm>
          </p:grpSpPr>
          <p:sp>
            <p:nvSpPr>
              <p:cNvPr id="1141" name="Google Shape;1141;p2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2" name="Google Shape;1142;p2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3" name="Google Shape;1143;p2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4" name="Google Shape;1144;p2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5" name="Google Shape;1145;p2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75" name="Shape 75"/>
        <p:cNvGrpSpPr/>
        <p:nvPr/>
      </p:nvGrpSpPr>
      <p:grpSpPr>
        <a:xfrm>
          <a:off x="0" y="0"/>
          <a:ext cx="0" cy="0"/>
          <a:chOff x="0" y="0"/>
          <a:chExt cx="0" cy="0"/>
        </a:xfrm>
      </p:grpSpPr>
      <p:sp>
        <p:nvSpPr>
          <p:cNvPr id="76" name="Google Shape;76;p3"/>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7" name="Google Shape;77;p3"/>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 name="Google Shape;78;p3"/>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 name="Google Shape;79;p3"/>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0" name="Google Shape;80;p3"/>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 name="Google Shape;81;p3"/>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 name="Google Shape;82;p3"/>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 name="Google Shape;83;p3"/>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4" name="Google Shape;84;p3"/>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5" name="Google Shape;85;p3"/>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86;p3"/>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7" name="Google Shape;87;p3"/>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8" name="Google Shape;88;p3"/>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9" name="Google Shape;89;p3"/>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0" name="Google Shape;90;p3"/>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91;p3"/>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 name="Google Shape;92;p3"/>
          <p:cNvSpPr txBox="1"/>
          <p:nvPr>
            <p:ph type="title"/>
          </p:nvPr>
        </p:nvSpPr>
        <p:spPr>
          <a:xfrm>
            <a:off x="4291438" y="1570671"/>
            <a:ext cx="3998700" cy="841800"/>
          </a:xfrm>
          <a:prstGeom prst="rect">
            <a:avLst/>
          </a:prstGeom>
          <a:effectLst>
            <a:outerShdw dist="57150" dir="8040000" algn="bl" rotWithShape="0">
              <a:schemeClr val="dk1">
                <a:alpha val="54000"/>
              </a:schemeClr>
            </a:outerShdw>
          </a:effectLst>
        </p:spPr>
        <p:txBody>
          <a:bodyPr spcFirstLastPara="1" wrap="square" lIns="91425" tIns="91425" rIns="91425" bIns="91425" anchor="ctr" anchorCtr="0">
            <a:noAutofit/>
          </a:bodyPr>
          <a:lstStyle>
            <a:lvl1pPr lvl="0" algn="ctr">
              <a:spcBef>
                <a:spcPts val="0"/>
              </a:spcBef>
              <a:spcAft>
                <a:spcPts val="0"/>
              </a:spcAft>
              <a:buSzPts val="3600"/>
              <a:buNone/>
              <a:defRPr sz="7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93" name="Google Shape;93;p3"/>
          <p:cNvSpPr txBox="1"/>
          <p:nvPr>
            <p:ph type="subTitle" idx="1"/>
          </p:nvPr>
        </p:nvSpPr>
        <p:spPr>
          <a:xfrm>
            <a:off x="4291438" y="2865252"/>
            <a:ext cx="3294300" cy="58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800">
                <a:solidFill>
                  <a:schemeClr val="lt1"/>
                </a:solidFill>
                <a:latin typeface="Comfortaa Medium"/>
                <a:ea typeface="Comfortaa Medium"/>
                <a:cs typeface="Comfortaa Medium"/>
                <a:sym typeface="Comfortaa Medium"/>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p:txBody>
      </p:sp>
      <p:sp>
        <p:nvSpPr>
          <p:cNvPr id="94" name="Google Shape;94;p3"/>
          <p:cNvSpPr txBox="1"/>
          <p:nvPr>
            <p:ph type="title" idx="2" hasCustomPrompt="1"/>
          </p:nvPr>
        </p:nvSpPr>
        <p:spPr>
          <a:xfrm>
            <a:off x="2655400" y="1570671"/>
            <a:ext cx="1124100" cy="841800"/>
          </a:xfrm>
          <a:prstGeom prst="rect">
            <a:avLst/>
          </a:prstGeom>
          <a:effectLst>
            <a:outerShdw dist="47625" dir="8460000" algn="bl" rotWithShape="0">
              <a:srgbClr val="1963A6">
                <a:alpha val="50000"/>
              </a:srgb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8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grpSp>
        <p:nvGrpSpPr>
          <p:cNvPr id="95" name="Google Shape;95;p3"/>
          <p:cNvGrpSpPr/>
          <p:nvPr/>
        </p:nvGrpSpPr>
        <p:grpSpPr>
          <a:xfrm rot="10800000" flipH="1">
            <a:off x="-432605" y="4283880"/>
            <a:ext cx="1086707" cy="1381583"/>
            <a:chOff x="-442711" y="-518088"/>
            <a:chExt cx="1086707" cy="1381583"/>
          </a:xfrm>
        </p:grpSpPr>
        <p:grpSp>
          <p:nvGrpSpPr>
            <p:cNvPr id="96" name="Google Shape;96;p3"/>
            <p:cNvGrpSpPr/>
            <p:nvPr/>
          </p:nvGrpSpPr>
          <p:grpSpPr>
            <a:xfrm rot="899960">
              <a:off x="-297542" y="-439027"/>
              <a:ext cx="772028" cy="1223461"/>
              <a:chOff x="-370228" y="1247258"/>
              <a:chExt cx="772051" cy="1223498"/>
            </a:xfrm>
          </p:grpSpPr>
          <p:sp>
            <p:nvSpPr>
              <p:cNvPr id="97" name="Google Shape;97;p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 name="Google Shape;98;p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 name="Google Shape;99;p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0" name="Google Shape;100;p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1" name="Google Shape;101;p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2" name="Google Shape;102;p3"/>
            <p:cNvGrpSpPr/>
            <p:nvPr/>
          </p:nvGrpSpPr>
          <p:grpSpPr>
            <a:xfrm>
              <a:off x="-132614" y="-275312"/>
              <a:ext cx="776610" cy="754057"/>
              <a:chOff x="-98538" y="1428488"/>
              <a:chExt cx="776610" cy="754057"/>
            </a:xfrm>
          </p:grpSpPr>
          <p:sp>
            <p:nvSpPr>
              <p:cNvPr id="103" name="Google Shape;103;p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4" name="Google Shape;104;p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5" name="Google Shape;105;p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6" name="Google Shape;106;p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07;p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08" name="Google Shape;108;p3"/>
          <p:cNvGrpSpPr/>
          <p:nvPr/>
        </p:nvGrpSpPr>
        <p:grpSpPr>
          <a:xfrm rot="10800000" flipH="1">
            <a:off x="-368630" y="-389230"/>
            <a:ext cx="1442198" cy="1259391"/>
            <a:chOff x="-378736" y="4277213"/>
            <a:chExt cx="1442198" cy="1259391"/>
          </a:xfrm>
        </p:grpSpPr>
        <p:grpSp>
          <p:nvGrpSpPr>
            <p:cNvPr id="109" name="Google Shape;109;p3"/>
            <p:cNvGrpSpPr/>
            <p:nvPr/>
          </p:nvGrpSpPr>
          <p:grpSpPr>
            <a:xfrm rot="-6299960">
              <a:off x="-73958" y="4299627"/>
              <a:ext cx="772028" cy="1223461"/>
              <a:chOff x="-370228" y="1247258"/>
              <a:chExt cx="772051" cy="1223498"/>
            </a:xfrm>
          </p:grpSpPr>
          <p:sp>
            <p:nvSpPr>
              <p:cNvPr id="110" name="Google Shape;110;p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 name="Google Shape;111;p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2" name="Google Shape;112;p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 name="Google Shape;113;p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14;p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5" name="Google Shape;115;p3"/>
            <p:cNvGrpSpPr/>
            <p:nvPr/>
          </p:nvGrpSpPr>
          <p:grpSpPr>
            <a:xfrm rot="-7200044">
              <a:off x="-221384" y="4424980"/>
              <a:ext cx="776593" cy="754040"/>
              <a:chOff x="-98538" y="1428488"/>
              <a:chExt cx="776610" cy="754057"/>
            </a:xfrm>
          </p:grpSpPr>
          <p:sp>
            <p:nvSpPr>
              <p:cNvPr id="116" name="Google Shape;116;p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 name="Google Shape;117;p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 name="Google Shape;118;p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 name="Google Shape;119;p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 name="Google Shape;120;p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 name="Google Shape;121;p3"/>
            <p:cNvGrpSpPr/>
            <p:nvPr/>
          </p:nvGrpSpPr>
          <p:grpSpPr>
            <a:xfrm rot="-3599956">
              <a:off x="154507" y="4634798"/>
              <a:ext cx="776593" cy="754040"/>
              <a:chOff x="-98538" y="1428488"/>
              <a:chExt cx="776610" cy="754057"/>
            </a:xfrm>
          </p:grpSpPr>
          <p:sp>
            <p:nvSpPr>
              <p:cNvPr id="122" name="Google Shape;122;p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 name="Google Shape;123;p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25;p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 name="Google Shape;126;p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27" name="Google Shape;127;p3"/>
          <p:cNvGrpSpPr/>
          <p:nvPr/>
        </p:nvGrpSpPr>
        <p:grpSpPr>
          <a:xfrm rot="-9899811" flipH="1">
            <a:off x="8319481" y="-152906"/>
            <a:ext cx="1344572" cy="1224565"/>
            <a:chOff x="10730598" y="-1861980"/>
            <a:chExt cx="1742103" cy="1586615"/>
          </a:xfrm>
        </p:grpSpPr>
        <p:sp>
          <p:nvSpPr>
            <p:cNvPr id="128" name="Google Shape;128;p3"/>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 name="Google Shape;129;p3"/>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 name="Google Shape;130;p3"/>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 name="Google Shape;131;p3"/>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 name="Google Shape;132;p3"/>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 name="Google Shape;133;p3"/>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 name="Google Shape;134;p3"/>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 name="Google Shape;135;p3"/>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 name="Google Shape;136;p3"/>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37;p3"/>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 name="Google Shape;138;p3"/>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9" name="Google Shape;139;p3"/>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 name="Google Shape;140;p3"/>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 name="Google Shape;141;p3"/>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 name="Google Shape;142;p3"/>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1">
  <p:cSld name="CUSTOM_1_2">
    <p:spTree>
      <p:nvGrpSpPr>
        <p:cNvPr id="1146" name="Shape 1146"/>
        <p:cNvGrpSpPr/>
        <p:nvPr/>
      </p:nvGrpSpPr>
      <p:grpSpPr>
        <a:xfrm>
          <a:off x="0" y="0"/>
          <a:ext cx="0" cy="0"/>
          <a:chOff x="0" y="0"/>
          <a:chExt cx="0" cy="0"/>
        </a:xfrm>
      </p:grpSpPr>
      <p:sp>
        <p:nvSpPr>
          <p:cNvPr id="1147" name="Google Shape;1147;p21"/>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8" name="Google Shape;1148;p21"/>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9" name="Google Shape;1149;p21"/>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0" name="Google Shape;1150;p21"/>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1" name="Google Shape;1151;p21"/>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2" name="Google Shape;1152;p21"/>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3" name="Google Shape;1153;p21"/>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4" name="Google Shape;1154;p21"/>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5" name="Google Shape;1155;p21"/>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6" name="Google Shape;1156;p21"/>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7" name="Google Shape;1157;p21"/>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8" name="Google Shape;1158;p21"/>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9" name="Google Shape;1159;p21"/>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0" name="Google Shape;1160;p21"/>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1" name="Google Shape;1161;p21"/>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2" name="Google Shape;1162;p21"/>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63" name="Google Shape;1163;p21"/>
          <p:cNvSpPr txBox="1"/>
          <p:nvPr>
            <p:ph type="title"/>
          </p:nvPr>
        </p:nvSpPr>
        <p:spPr>
          <a:xfrm>
            <a:off x="720000" y="540000"/>
            <a:ext cx="7704000" cy="367200"/>
          </a:xfrm>
          <a:prstGeom prst="rect">
            <a:avLst/>
          </a:prstGeom>
          <a:effectLst>
            <a:outerShdw dist="57150" dir="8040000" algn="bl" rotWithShape="0">
              <a:schemeClr val="dk1">
                <a:alpha val="54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64" name="Google Shape;1164;p21"/>
          <p:cNvSpPr txBox="1"/>
          <p:nvPr>
            <p:ph type="subTitle" idx="1"/>
          </p:nvPr>
        </p:nvSpPr>
        <p:spPr>
          <a:xfrm>
            <a:off x="942575" y="3675225"/>
            <a:ext cx="2431800" cy="43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atin typeface="Comfortaa"/>
                <a:ea typeface="Comfortaa"/>
                <a:cs typeface="Comfortaa"/>
                <a:sym typeface="Comforta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65" name="Google Shape;1165;p21"/>
          <p:cNvSpPr txBox="1"/>
          <p:nvPr>
            <p:ph type="title" idx="2"/>
          </p:nvPr>
        </p:nvSpPr>
        <p:spPr>
          <a:xfrm>
            <a:off x="943175" y="3244075"/>
            <a:ext cx="2430600" cy="396000"/>
          </a:xfrm>
          <a:prstGeom prst="rect">
            <a:avLst/>
          </a:prstGeom>
          <a:effectLst>
            <a:outerShdw dist="28575"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2pPr>
            <a:lvl3pPr lvl="2"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3pPr>
            <a:lvl4pPr lvl="3"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4pPr>
            <a:lvl5pPr lvl="4"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5pPr>
            <a:lvl6pPr lvl="5"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6pPr>
            <a:lvl7pPr lvl="6"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7pPr>
            <a:lvl8pPr lvl="7"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8pPr>
            <a:lvl9pPr lvl="8"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9pPr>
          </a:lstStyle>
          <a:p/>
        </p:txBody>
      </p:sp>
      <p:sp>
        <p:nvSpPr>
          <p:cNvPr id="1166" name="Google Shape;1166;p21"/>
          <p:cNvSpPr txBox="1"/>
          <p:nvPr>
            <p:ph type="subTitle" idx="3"/>
          </p:nvPr>
        </p:nvSpPr>
        <p:spPr>
          <a:xfrm>
            <a:off x="5770825" y="3675227"/>
            <a:ext cx="2430600" cy="43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atin typeface="Comfortaa"/>
                <a:ea typeface="Comfortaa"/>
                <a:cs typeface="Comfortaa"/>
                <a:sym typeface="Comforta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67" name="Google Shape;1167;p21"/>
          <p:cNvSpPr txBox="1"/>
          <p:nvPr>
            <p:ph type="title" idx="4"/>
          </p:nvPr>
        </p:nvSpPr>
        <p:spPr>
          <a:xfrm>
            <a:off x="5770825" y="3244075"/>
            <a:ext cx="2430600" cy="396000"/>
          </a:xfrm>
          <a:prstGeom prst="rect">
            <a:avLst/>
          </a:prstGeom>
          <a:effectLst>
            <a:outerShdw dist="28575"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2pPr>
            <a:lvl3pPr lvl="2"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3pPr>
            <a:lvl4pPr lvl="3"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4pPr>
            <a:lvl5pPr lvl="4"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5pPr>
            <a:lvl6pPr lvl="5"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6pPr>
            <a:lvl7pPr lvl="6"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7pPr>
            <a:lvl8pPr lvl="7"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8pPr>
            <a:lvl9pPr lvl="8"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9pPr>
          </a:lstStyle>
          <a:p/>
        </p:txBody>
      </p:sp>
      <p:sp>
        <p:nvSpPr>
          <p:cNvPr id="1168" name="Google Shape;1168;p21"/>
          <p:cNvSpPr txBox="1"/>
          <p:nvPr>
            <p:ph type="subTitle" idx="5"/>
          </p:nvPr>
        </p:nvSpPr>
        <p:spPr>
          <a:xfrm>
            <a:off x="3356100" y="3675226"/>
            <a:ext cx="2431800" cy="43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atin typeface="Comfortaa"/>
                <a:ea typeface="Comfortaa"/>
                <a:cs typeface="Comfortaa"/>
                <a:sym typeface="Comforta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69" name="Google Shape;1169;p21"/>
          <p:cNvSpPr txBox="1"/>
          <p:nvPr>
            <p:ph type="title" idx="6"/>
          </p:nvPr>
        </p:nvSpPr>
        <p:spPr>
          <a:xfrm>
            <a:off x="3356100" y="3244075"/>
            <a:ext cx="2431800" cy="396000"/>
          </a:xfrm>
          <a:prstGeom prst="rect">
            <a:avLst/>
          </a:prstGeom>
          <a:effectLst>
            <a:outerShdw dist="28575"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2pPr>
            <a:lvl3pPr lvl="2"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3pPr>
            <a:lvl4pPr lvl="3"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4pPr>
            <a:lvl5pPr lvl="4"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5pPr>
            <a:lvl6pPr lvl="5"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6pPr>
            <a:lvl7pPr lvl="6"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7pPr>
            <a:lvl8pPr lvl="7"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8pPr>
            <a:lvl9pPr lvl="8" rtl="0">
              <a:spcBef>
                <a:spcPts val="0"/>
              </a:spcBef>
              <a:spcAft>
                <a:spcPts val="0"/>
              </a:spcAft>
              <a:buClr>
                <a:schemeClr val="lt1"/>
              </a:buClr>
              <a:buSzPts val="2500"/>
              <a:buFont typeface="Chela One" panose="02000000000000000000"/>
              <a:buNone/>
              <a:defRPr sz="2500">
                <a:solidFill>
                  <a:schemeClr val="lt1"/>
                </a:solidFill>
                <a:latin typeface="Chela One" panose="02000000000000000000"/>
                <a:ea typeface="Chela One" panose="02000000000000000000"/>
                <a:cs typeface="Chela One" panose="02000000000000000000"/>
                <a:sym typeface="Chela One" panose="02000000000000000000"/>
              </a:defRPr>
            </a:lvl9pPr>
          </a:lstStyle>
          <a:p/>
        </p:txBody>
      </p:sp>
      <p:grpSp>
        <p:nvGrpSpPr>
          <p:cNvPr id="1170" name="Google Shape;1170;p21"/>
          <p:cNvGrpSpPr/>
          <p:nvPr/>
        </p:nvGrpSpPr>
        <p:grpSpPr>
          <a:xfrm rot="10800000">
            <a:off x="8494374" y="4267071"/>
            <a:ext cx="1086707" cy="1381583"/>
            <a:chOff x="-442711" y="-518088"/>
            <a:chExt cx="1086707" cy="1381583"/>
          </a:xfrm>
        </p:grpSpPr>
        <p:grpSp>
          <p:nvGrpSpPr>
            <p:cNvPr id="1171" name="Google Shape;1171;p21"/>
            <p:cNvGrpSpPr/>
            <p:nvPr/>
          </p:nvGrpSpPr>
          <p:grpSpPr>
            <a:xfrm rot="899960">
              <a:off x="-297542" y="-439027"/>
              <a:ext cx="772028" cy="1223461"/>
              <a:chOff x="-370228" y="1247258"/>
              <a:chExt cx="772051" cy="1223498"/>
            </a:xfrm>
          </p:grpSpPr>
          <p:sp>
            <p:nvSpPr>
              <p:cNvPr id="1172" name="Google Shape;1172;p2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3" name="Google Shape;1173;p2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4" name="Google Shape;1174;p2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5" name="Google Shape;1175;p2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6" name="Google Shape;1176;p2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77" name="Google Shape;1177;p21"/>
            <p:cNvGrpSpPr/>
            <p:nvPr/>
          </p:nvGrpSpPr>
          <p:grpSpPr>
            <a:xfrm>
              <a:off x="-132614" y="-275312"/>
              <a:ext cx="776610" cy="754057"/>
              <a:chOff x="-98538" y="1428488"/>
              <a:chExt cx="776610" cy="754057"/>
            </a:xfrm>
          </p:grpSpPr>
          <p:sp>
            <p:nvSpPr>
              <p:cNvPr id="1178" name="Google Shape;1178;p2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9" name="Google Shape;1179;p2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0" name="Google Shape;1180;p2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1" name="Google Shape;1181;p2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2" name="Google Shape;1182;p2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183" name="Google Shape;1183;p21"/>
          <p:cNvGrpSpPr/>
          <p:nvPr/>
        </p:nvGrpSpPr>
        <p:grpSpPr>
          <a:xfrm rot="10800000">
            <a:off x="8074907" y="-406038"/>
            <a:ext cx="1442198" cy="1259391"/>
            <a:chOff x="-378736" y="4277213"/>
            <a:chExt cx="1442198" cy="1259391"/>
          </a:xfrm>
        </p:grpSpPr>
        <p:grpSp>
          <p:nvGrpSpPr>
            <p:cNvPr id="1184" name="Google Shape;1184;p21"/>
            <p:cNvGrpSpPr/>
            <p:nvPr/>
          </p:nvGrpSpPr>
          <p:grpSpPr>
            <a:xfrm rot="-6299960">
              <a:off x="-73958" y="4299627"/>
              <a:ext cx="772028" cy="1223461"/>
              <a:chOff x="-370228" y="1247258"/>
              <a:chExt cx="772051" cy="1223498"/>
            </a:xfrm>
          </p:grpSpPr>
          <p:sp>
            <p:nvSpPr>
              <p:cNvPr id="1185" name="Google Shape;1185;p2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6" name="Google Shape;1186;p2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7" name="Google Shape;1187;p2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8" name="Google Shape;1188;p2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89" name="Google Shape;1189;p2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90" name="Google Shape;1190;p21"/>
            <p:cNvGrpSpPr/>
            <p:nvPr/>
          </p:nvGrpSpPr>
          <p:grpSpPr>
            <a:xfrm rot="-7200044">
              <a:off x="-221384" y="4424980"/>
              <a:ext cx="776593" cy="754040"/>
              <a:chOff x="-98538" y="1428488"/>
              <a:chExt cx="776610" cy="754057"/>
            </a:xfrm>
          </p:grpSpPr>
          <p:sp>
            <p:nvSpPr>
              <p:cNvPr id="1191" name="Google Shape;1191;p2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2" name="Google Shape;1192;p2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3" name="Google Shape;1193;p2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4" name="Google Shape;1194;p2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5" name="Google Shape;1195;p2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96" name="Google Shape;1196;p21"/>
            <p:cNvGrpSpPr/>
            <p:nvPr/>
          </p:nvGrpSpPr>
          <p:grpSpPr>
            <a:xfrm rot="-3599956">
              <a:off x="154507" y="4634798"/>
              <a:ext cx="776593" cy="754040"/>
              <a:chOff x="-98538" y="1428488"/>
              <a:chExt cx="776610" cy="754057"/>
            </a:xfrm>
          </p:grpSpPr>
          <p:sp>
            <p:nvSpPr>
              <p:cNvPr id="1197" name="Google Shape;1197;p2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8" name="Google Shape;1198;p2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99" name="Google Shape;1199;p2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0" name="Google Shape;1200;p2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1" name="Google Shape;1201;p2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202" name="Google Shape;1202;p21"/>
          <p:cNvGrpSpPr/>
          <p:nvPr/>
        </p:nvGrpSpPr>
        <p:grpSpPr>
          <a:xfrm rot="9899811">
            <a:off x="-515577" y="-169715"/>
            <a:ext cx="1344572" cy="1224565"/>
            <a:chOff x="10730598" y="-1861980"/>
            <a:chExt cx="1742103" cy="1586615"/>
          </a:xfrm>
        </p:grpSpPr>
        <p:sp>
          <p:nvSpPr>
            <p:cNvPr id="1203" name="Google Shape;1203;p21"/>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4" name="Google Shape;1204;p21"/>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5" name="Google Shape;1205;p21"/>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6" name="Google Shape;1206;p21"/>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7" name="Google Shape;1207;p21"/>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8" name="Google Shape;1208;p21"/>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09" name="Google Shape;1209;p21"/>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0" name="Google Shape;1210;p21"/>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1" name="Google Shape;1211;p21"/>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2" name="Google Shape;1212;p21"/>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3" name="Google Shape;1213;p21"/>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4" name="Google Shape;1214;p21"/>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5" name="Google Shape;1215;p21"/>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6" name="Google Shape;1216;p21"/>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17" name="Google Shape;1217;p21"/>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CUSTOM_1_1">
    <p:spTree>
      <p:nvGrpSpPr>
        <p:cNvPr id="1218" name="Shape 1218"/>
        <p:cNvGrpSpPr/>
        <p:nvPr/>
      </p:nvGrpSpPr>
      <p:grpSpPr>
        <a:xfrm>
          <a:off x="0" y="0"/>
          <a:ext cx="0" cy="0"/>
          <a:chOff x="0" y="0"/>
          <a:chExt cx="0" cy="0"/>
        </a:xfrm>
      </p:grpSpPr>
      <p:sp>
        <p:nvSpPr>
          <p:cNvPr id="1219" name="Google Shape;1219;p22"/>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0" name="Google Shape;1220;p22"/>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1" name="Google Shape;1221;p22"/>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2" name="Google Shape;1222;p22"/>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3" name="Google Shape;1223;p22"/>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4" name="Google Shape;1224;p22"/>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5" name="Google Shape;1225;p22"/>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6" name="Google Shape;1226;p22"/>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7" name="Google Shape;1227;p22"/>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8" name="Google Shape;1228;p22"/>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9" name="Google Shape;1229;p22"/>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0" name="Google Shape;1230;p22"/>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1" name="Google Shape;1231;p22"/>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2" name="Google Shape;1232;p22"/>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3" name="Google Shape;1233;p22"/>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4" name="Google Shape;1234;p22"/>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35" name="Google Shape;1235;p22"/>
          <p:cNvSpPr txBox="1"/>
          <p:nvPr>
            <p:ph type="title"/>
          </p:nvPr>
        </p:nvSpPr>
        <p:spPr>
          <a:xfrm>
            <a:off x="720000" y="540000"/>
            <a:ext cx="7704000" cy="367200"/>
          </a:xfrm>
          <a:prstGeom prst="rect">
            <a:avLst/>
          </a:prstGeom>
          <a:effectLst>
            <a:outerShdw dist="57150" dir="8040000" algn="bl" rotWithShape="0">
              <a:schemeClr val="dk1">
                <a:alpha val="54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36" name="Google Shape;1236;p22"/>
          <p:cNvSpPr txBox="1"/>
          <p:nvPr>
            <p:ph type="title" idx="2"/>
          </p:nvPr>
        </p:nvSpPr>
        <p:spPr>
          <a:xfrm>
            <a:off x="5000550" y="1408400"/>
            <a:ext cx="2814900" cy="4002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lnSpc>
                <a:spcPct val="160000"/>
              </a:lnSpc>
              <a:spcBef>
                <a:spcPts val="40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r" rtl="0">
              <a:spcBef>
                <a:spcPts val="0"/>
              </a:spcBef>
              <a:spcAft>
                <a:spcPts val="0"/>
              </a:spcAft>
              <a:buSzPts val="2800"/>
              <a:buNone/>
              <a:defRPr>
                <a:latin typeface="Comfortaa Medium"/>
                <a:ea typeface="Comfortaa Medium"/>
                <a:cs typeface="Comfortaa Medium"/>
                <a:sym typeface="Comfortaa Medium"/>
              </a:defRPr>
            </a:lvl2pPr>
            <a:lvl3pPr lvl="2" algn="r" rtl="0">
              <a:spcBef>
                <a:spcPts val="0"/>
              </a:spcBef>
              <a:spcAft>
                <a:spcPts val="0"/>
              </a:spcAft>
              <a:buSzPts val="2800"/>
              <a:buNone/>
              <a:defRPr>
                <a:latin typeface="Comfortaa Medium"/>
                <a:ea typeface="Comfortaa Medium"/>
                <a:cs typeface="Comfortaa Medium"/>
                <a:sym typeface="Comfortaa Medium"/>
              </a:defRPr>
            </a:lvl3pPr>
            <a:lvl4pPr lvl="3" algn="r" rtl="0">
              <a:spcBef>
                <a:spcPts val="0"/>
              </a:spcBef>
              <a:spcAft>
                <a:spcPts val="0"/>
              </a:spcAft>
              <a:buSzPts val="2800"/>
              <a:buNone/>
              <a:defRPr>
                <a:latin typeface="Comfortaa Medium"/>
                <a:ea typeface="Comfortaa Medium"/>
                <a:cs typeface="Comfortaa Medium"/>
                <a:sym typeface="Comfortaa Medium"/>
              </a:defRPr>
            </a:lvl4pPr>
            <a:lvl5pPr lvl="4" algn="r" rtl="0">
              <a:spcBef>
                <a:spcPts val="0"/>
              </a:spcBef>
              <a:spcAft>
                <a:spcPts val="0"/>
              </a:spcAft>
              <a:buSzPts val="2800"/>
              <a:buNone/>
              <a:defRPr>
                <a:latin typeface="Comfortaa Medium"/>
                <a:ea typeface="Comfortaa Medium"/>
                <a:cs typeface="Comfortaa Medium"/>
                <a:sym typeface="Comfortaa Medium"/>
              </a:defRPr>
            </a:lvl5pPr>
            <a:lvl6pPr lvl="5" algn="r" rtl="0">
              <a:spcBef>
                <a:spcPts val="0"/>
              </a:spcBef>
              <a:spcAft>
                <a:spcPts val="0"/>
              </a:spcAft>
              <a:buSzPts val="2800"/>
              <a:buNone/>
              <a:defRPr>
                <a:latin typeface="Comfortaa Medium"/>
                <a:ea typeface="Comfortaa Medium"/>
                <a:cs typeface="Comfortaa Medium"/>
                <a:sym typeface="Comfortaa Medium"/>
              </a:defRPr>
            </a:lvl6pPr>
            <a:lvl7pPr lvl="6" algn="r" rtl="0">
              <a:spcBef>
                <a:spcPts val="0"/>
              </a:spcBef>
              <a:spcAft>
                <a:spcPts val="0"/>
              </a:spcAft>
              <a:buSzPts val="2800"/>
              <a:buNone/>
              <a:defRPr>
                <a:latin typeface="Comfortaa Medium"/>
                <a:ea typeface="Comfortaa Medium"/>
                <a:cs typeface="Comfortaa Medium"/>
                <a:sym typeface="Comfortaa Medium"/>
              </a:defRPr>
            </a:lvl7pPr>
            <a:lvl8pPr lvl="7" algn="r" rtl="0">
              <a:spcBef>
                <a:spcPts val="0"/>
              </a:spcBef>
              <a:spcAft>
                <a:spcPts val="0"/>
              </a:spcAft>
              <a:buSzPts val="2800"/>
              <a:buNone/>
              <a:defRPr>
                <a:latin typeface="Comfortaa Medium"/>
                <a:ea typeface="Comfortaa Medium"/>
                <a:cs typeface="Comfortaa Medium"/>
                <a:sym typeface="Comfortaa Medium"/>
              </a:defRPr>
            </a:lvl8pPr>
            <a:lvl9pPr lvl="8" algn="r"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237" name="Google Shape;1237;p22"/>
          <p:cNvSpPr txBox="1"/>
          <p:nvPr>
            <p:ph type="subTitle" idx="1"/>
          </p:nvPr>
        </p:nvSpPr>
        <p:spPr>
          <a:xfrm>
            <a:off x="5000550" y="1889099"/>
            <a:ext cx="2814900" cy="87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r" rtl="0">
              <a:spcBef>
                <a:spcPts val="0"/>
              </a:spcBef>
              <a:spcAft>
                <a:spcPts val="0"/>
              </a:spcAft>
              <a:buSzPts val="1400"/>
              <a:buChar char="○"/>
              <a:defRPr/>
            </a:lvl2pPr>
            <a:lvl3pPr lvl="2" algn="r" rtl="0">
              <a:spcBef>
                <a:spcPts val="0"/>
              </a:spcBef>
              <a:spcAft>
                <a:spcPts val="0"/>
              </a:spcAft>
              <a:buSzPts val="1400"/>
              <a:buChar char="■"/>
              <a:defRPr/>
            </a:lvl3pPr>
            <a:lvl4pPr lvl="3" algn="r" rtl="0">
              <a:spcBef>
                <a:spcPts val="0"/>
              </a:spcBef>
              <a:spcAft>
                <a:spcPts val="0"/>
              </a:spcAft>
              <a:buSzPts val="1400"/>
              <a:buChar char="●"/>
              <a:defRPr/>
            </a:lvl4pPr>
            <a:lvl5pPr lvl="4" algn="r" rtl="0">
              <a:spcBef>
                <a:spcPts val="0"/>
              </a:spcBef>
              <a:spcAft>
                <a:spcPts val="0"/>
              </a:spcAft>
              <a:buSzPts val="1400"/>
              <a:buChar char="○"/>
              <a:defRPr/>
            </a:lvl5pPr>
            <a:lvl6pPr lvl="5" algn="r" rtl="0">
              <a:spcBef>
                <a:spcPts val="0"/>
              </a:spcBef>
              <a:spcAft>
                <a:spcPts val="0"/>
              </a:spcAft>
              <a:buSzPts val="1400"/>
              <a:buChar char="■"/>
              <a:defRPr/>
            </a:lvl6pPr>
            <a:lvl7pPr lvl="6" algn="r" rtl="0">
              <a:spcBef>
                <a:spcPts val="0"/>
              </a:spcBef>
              <a:spcAft>
                <a:spcPts val="0"/>
              </a:spcAft>
              <a:buSzPts val="1400"/>
              <a:buChar char="●"/>
              <a:defRPr/>
            </a:lvl7pPr>
            <a:lvl8pPr lvl="7" algn="r" rtl="0">
              <a:spcBef>
                <a:spcPts val="0"/>
              </a:spcBef>
              <a:spcAft>
                <a:spcPts val="0"/>
              </a:spcAft>
              <a:buSzPts val="1400"/>
              <a:buChar char="○"/>
              <a:defRPr/>
            </a:lvl8pPr>
            <a:lvl9pPr lvl="8" algn="r" rtl="0">
              <a:spcBef>
                <a:spcPts val="0"/>
              </a:spcBef>
              <a:spcAft>
                <a:spcPts val="0"/>
              </a:spcAft>
              <a:buSzPts val="1400"/>
              <a:buChar char="■"/>
              <a:defRPr/>
            </a:lvl9pPr>
          </a:lstStyle>
          <a:p/>
        </p:txBody>
      </p:sp>
      <p:sp>
        <p:nvSpPr>
          <p:cNvPr id="1238" name="Google Shape;1238;p22"/>
          <p:cNvSpPr txBox="1"/>
          <p:nvPr>
            <p:ph type="title" idx="3"/>
          </p:nvPr>
        </p:nvSpPr>
        <p:spPr>
          <a:xfrm>
            <a:off x="5000550" y="2967250"/>
            <a:ext cx="2814900" cy="4002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lnSpc>
                <a:spcPct val="160000"/>
              </a:lnSpc>
              <a:spcBef>
                <a:spcPts val="40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239" name="Google Shape;1239;p22"/>
          <p:cNvSpPr txBox="1"/>
          <p:nvPr>
            <p:ph type="subTitle" idx="4"/>
          </p:nvPr>
        </p:nvSpPr>
        <p:spPr>
          <a:xfrm>
            <a:off x="5000550" y="3447950"/>
            <a:ext cx="2814900" cy="87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240" name="Google Shape;1240;p22"/>
          <p:cNvSpPr txBox="1"/>
          <p:nvPr>
            <p:ph type="title" idx="5"/>
          </p:nvPr>
        </p:nvSpPr>
        <p:spPr>
          <a:xfrm>
            <a:off x="1328550" y="2967250"/>
            <a:ext cx="2814900" cy="4002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40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241" name="Google Shape;1241;p22"/>
          <p:cNvSpPr txBox="1"/>
          <p:nvPr>
            <p:ph type="subTitle" idx="6"/>
          </p:nvPr>
        </p:nvSpPr>
        <p:spPr>
          <a:xfrm>
            <a:off x="1328550" y="3447950"/>
            <a:ext cx="2814900" cy="87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242" name="Google Shape;1242;p22"/>
          <p:cNvSpPr txBox="1"/>
          <p:nvPr>
            <p:ph type="title" idx="7"/>
          </p:nvPr>
        </p:nvSpPr>
        <p:spPr>
          <a:xfrm>
            <a:off x="1328550" y="1408400"/>
            <a:ext cx="2814900" cy="4002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rtl="0">
              <a:lnSpc>
                <a:spcPct val="160000"/>
              </a:lnSpc>
              <a:spcBef>
                <a:spcPts val="400"/>
              </a:spcBef>
              <a:spcAft>
                <a:spcPts val="0"/>
              </a:spcAft>
              <a:buClr>
                <a:schemeClr val="lt2"/>
              </a:buClr>
              <a:buSzPts val="20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r" rtl="0">
              <a:spcBef>
                <a:spcPts val="0"/>
              </a:spcBef>
              <a:spcAft>
                <a:spcPts val="0"/>
              </a:spcAft>
              <a:buSzPts val="2800"/>
              <a:buNone/>
              <a:defRPr>
                <a:latin typeface="Comfortaa Medium"/>
                <a:ea typeface="Comfortaa Medium"/>
                <a:cs typeface="Comfortaa Medium"/>
                <a:sym typeface="Comfortaa Medium"/>
              </a:defRPr>
            </a:lvl2pPr>
            <a:lvl3pPr lvl="2" algn="r" rtl="0">
              <a:spcBef>
                <a:spcPts val="0"/>
              </a:spcBef>
              <a:spcAft>
                <a:spcPts val="0"/>
              </a:spcAft>
              <a:buSzPts val="2800"/>
              <a:buNone/>
              <a:defRPr>
                <a:latin typeface="Comfortaa Medium"/>
                <a:ea typeface="Comfortaa Medium"/>
                <a:cs typeface="Comfortaa Medium"/>
                <a:sym typeface="Comfortaa Medium"/>
              </a:defRPr>
            </a:lvl3pPr>
            <a:lvl4pPr lvl="3" algn="r" rtl="0">
              <a:spcBef>
                <a:spcPts val="0"/>
              </a:spcBef>
              <a:spcAft>
                <a:spcPts val="0"/>
              </a:spcAft>
              <a:buSzPts val="2800"/>
              <a:buNone/>
              <a:defRPr>
                <a:latin typeface="Comfortaa Medium"/>
                <a:ea typeface="Comfortaa Medium"/>
                <a:cs typeface="Comfortaa Medium"/>
                <a:sym typeface="Comfortaa Medium"/>
              </a:defRPr>
            </a:lvl4pPr>
            <a:lvl5pPr lvl="4" algn="r" rtl="0">
              <a:spcBef>
                <a:spcPts val="0"/>
              </a:spcBef>
              <a:spcAft>
                <a:spcPts val="0"/>
              </a:spcAft>
              <a:buSzPts val="2800"/>
              <a:buNone/>
              <a:defRPr>
                <a:latin typeface="Comfortaa Medium"/>
                <a:ea typeface="Comfortaa Medium"/>
                <a:cs typeface="Comfortaa Medium"/>
                <a:sym typeface="Comfortaa Medium"/>
              </a:defRPr>
            </a:lvl5pPr>
            <a:lvl6pPr lvl="5" algn="r" rtl="0">
              <a:spcBef>
                <a:spcPts val="0"/>
              </a:spcBef>
              <a:spcAft>
                <a:spcPts val="0"/>
              </a:spcAft>
              <a:buSzPts val="2800"/>
              <a:buNone/>
              <a:defRPr>
                <a:latin typeface="Comfortaa Medium"/>
                <a:ea typeface="Comfortaa Medium"/>
                <a:cs typeface="Comfortaa Medium"/>
                <a:sym typeface="Comfortaa Medium"/>
              </a:defRPr>
            </a:lvl6pPr>
            <a:lvl7pPr lvl="6" algn="r" rtl="0">
              <a:spcBef>
                <a:spcPts val="0"/>
              </a:spcBef>
              <a:spcAft>
                <a:spcPts val="0"/>
              </a:spcAft>
              <a:buSzPts val="2800"/>
              <a:buNone/>
              <a:defRPr>
                <a:latin typeface="Comfortaa Medium"/>
                <a:ea typeface="Comfortaa Medium"/>
                <a:cs typeface="Comfortaa Medium"/>
                <a:sym typeface="Comfortaa Medium"/>
              </a:defRPr>
            </a:lvl7pPr>
            <a:lvl8pPr lvl="7" algn="r" rtl="0">
              <a:spcBef>
                <a:spcPts val="0"/>
              </a:spcBef>
              <a:spcAft>
                <a:spcPts val="0"/>
              </a:spcAft>
              <a:buSzPts val="2800"/>
              <a:buNone/>
              <a:defRPr>
                <a:latin typeface="Comfortaa Medium"/>
                <a:ea typeface="Comfortaa Medium"/>
                <a:cs typeface="Comfortaa Medium"/>
                <a:sym typeface="Comfortaa Medium"/>
              </a:defRPr>
            </a:lvl8pPr>
            <a:lvl9pPr lvl="8" algn="r"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243" name="Google Shape;1243;p22"/>
          <p:cNvSpPr txBox="1"/>
          <p:nvPr>
            <p:ph type="subTitle" idx="8"/>
          </p:nvPr>
        </p:nvSpPr>
        <p:spPr>
          <a:xfrm>
            <a:off x="1328550" y="1889094"/>
            <a:ext cx="2814900" cy="87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r" rtl="0">
              <a:spcBef>
                <a:spcPts val="0"/>
              </a:spcBef>
              <a:spcAft>
                <a:spcPts val="0"/>
              </a:spcAft>
              <a:buSzPts val="1400"/>
              <a:buChar char="○"/>
              <a:defRPr/>
            </a:lvl2pPr>
            <a:lvl3pPr lvl="2" algn="r" rtl="0">
              <a:spcBef>
                <a:spcPts val="0"/>
              </a:spcBef>
              <a:spcAft>
                <a:spcPts val="0"/>
              </a:spcAft>
              <a:buSzPts val="1400"/>
              <a:buChar char="■"/>
              <a:defRPr/>
            </a:lvl3pPr>
            <a:lvl4pPr lvl="3" algn="r" rtl="0">
              <a:spcBef>
                <a:spcPts val="0"/>
              </a:spcBef>
              <a:spcAft>
                <a:spcPts val="0"/>
              </a:spcAft>
              <a:buSzPts val="1400"/>
              <a:buChar char="●"/>
              <a:defRPr/>
            </a:lvl4pPr>
            <a:lvl5pPr lvl="4" algn="r" rtl="0">
              <a:spcBef>
                <a:spcPts val="0"/>
              </a:spcBef>
              <a:spcAft>
                <a:spcPts val="0"/>
              </a:spcAft>
              <a:buSzPts val="1400"/>
              <a:buChar char="○"/>
              <a:defRPr/>
            </a:lvl5pPr>
            <a:lvl6pPr lvl="5" algn="r" rtl="0">
              <a:spcBef>
                <a:spcPts val="0"/>
              </a:spcBef>
              <a:spcAft>
                <a:spcPts val="0"/>
              </a:spcAft>
              <a:buSzPts val="1400"/>
              <a:buChar char="■"/>
              <a:defRPr/>
            </a:lvl6pPr>
            <a:lvl7pPr lvl="6" algn="r" rtl="0">
              <a:spcBef>
                <a:spcPts val="0"/>
              </a:spcBef>
              <a:spcAft>
                <a:spcPts val="0"/>
              </a:spcAft>
              <a:buSzPts val="1400"/>
              <a:buChar char="●"/>
              <a:defRPr/>
            </a:lvl7pPr>
            <a:lvl8pPr lvl="7" algn="r" rtl="0">
              <a:spcBef>
                <a:spcPts val="0"/>
              </a:spcBef>
              <a:spcAft>
                <a:spcPts val="0"/>
              </a:spcAft>
              <a:buSzPts val="1400"/>
              <a:buChar char="○"/>
              <a:defRPr/>
            </a:lvl8pPr>
            <a:lvl9pPr lvl="8" algn="r" rtl="0">
              <a:spcBef>
                <a:spcPts val="0"/>
              </a:spcBef>
              <a:spcAft>
                <a:spcPts val="0"/>
              </a:spcAft>
              <a:buSzPts val="1400"/>
              <a:buChar char="■"/>
              <a:defRPr/>
            </a:lvl9pPr>
          </a:lstStyle>
          <a:p/>
        </p:txBody>
      </p:sp>
      <p:grpSp>
        <p:nvGrpSpPr>
          <p:cNvPr id="1244" name="Google Shape;1244;p22"/>
          <p:cNvGrpSpPr/>
          <p:nvPr/>
        </p:nvGrpSpPr>
        <p:grpSpPr>
          <a:xfrm rot="-9899811" flipH="1">
            <a:off x="8319481" y="-152906"/>
            <a:ext cx="1344572" cy="1224565"/>
            <a:chOff x="10730598" y="-1861980"/>
            <a:chExt cx="1742103" cy="1586615"/>
          </a:xfrm>
        </p:grpSpPr>
        <p:sp>
          <p:nvSpPr>
            <p:cNvPr id="1245" name="Google Shape;1245;p22"/>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6" name="Google Shape;1246;p22"/>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7" name="Google Shape;1247;p22"/>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8" name="Google Shape;1248;p22"/>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9" name="Google Shape;1249;p22"/>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0" name="Google Shape;1250;p22"/>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1" name="Google Shape;1251;p22"/>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2" name="Google Shape;1252;p22"/>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3" name="Google Shape;1253;p22"/>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4" name="Google Shape;1254;p22"/>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5" name="Google Shape;1255;p22"/>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6" name="Google Shape;1256;p22"/>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7" name="Google Shape;1257;p22"/>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8" name="Google Shape;1258;p22"/>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9" name="Google Shape;1259;p22"/>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60" name="Google Shape;1260;p22"/>
          <p:cNvGrpSpPr/>
          <p:nvPr/>
        </p:nvGrpSpPr>
        <p:grpSpPr>
          <a:xfrm rot="10800000" flipH="1">
            <a:off x="-368630" y="-389230"/>
            <a:ext cx="1442198" cy="1259391"/>
            <a:chOff x="-378736" y="4277213"/>
            <a:chExt cx="1442198" cy="1259391"/>
          </a:xfrm>
        </p:grpSpPr>
        <p:grpSp>
          <p:nvGrpSpPr>
            <p:cNvPr id="1261" name="Google Shape;1261;p22"/>
            <p:cNvGrpSpPr/>
            <p:nvPr/>
          </p:nvGrpSpPr>
          <p:grpSpPr>
            <a:xfrm rot="-6299960">
              <a:off x="-73958" y="4299627"/>
              <a:ext cx="772028" cy="1223461"/>
              <a:chOff x="-370228" y="1247258"/>
              <a:chExt cx="772051" cy="1223498"/>
            </a:xfrm>
          </p:grpSpPr>
          <p:sp>
            <p:nvSpPr>
              <p:cNvPr id="1262" name="Google Shape;1262;p22"/>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3" name="Google Shape;1263;p22"/>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4" name="Google Shape;1264;p22"/>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5" name="Google Shape;1265;p22"/>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6" name="Google Shape;1266;p22"/>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67" name="Google Shape;1267;p22"/>
            <p:cNvGrpSpPr/>
            <p:nvPr/>
          </p:nvGrpSpPr>
          <p:grpSpPr>
            <a:xfrm rot="-7200044">
              <a:off x="-221384" y="4424980"/>
              <a:ext cx="776593" cy="754040"/>
              <a:chOff x="-98538" y="1428488"/>
              <a:chExt cx="776610" cy="754057"/>
            </a:xfrm>
          </p:grpSpPr>
          <p:sp>
            <p:nvSpPr>
              <p:cNvPr id="1268" name="Google Shape;1268;p2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9" name="Google Shape;1269;p2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0" name="Google Shape;1270;p2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1" name="Google Shape;1271;p2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2" name="Google Shape;1272;p2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73" name="Google Shape;1273;p22"/>
            <p:cNvGrpSpPr/>
            <p:nvPr/>
          </p:nvGrpSpPr>
          <p:grpSpPr>
            <a:xfrm rot="-3599956">
              <a:off x="154507" y="4634798"/>
              <a:ext cx="776593" cy="754040"/>
              <a:chOff x="-98538" y="1428488"/>
              <a:chExt cx="776610" cy="754057"/>
            </a:xfrm>
          </p:grpSpPr>
          <p:sp>
            <p:nvSpPr>
              <p:cNvPr id="1274" name="Google Shape;1274;p2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5" name="Google Shape;1275;p2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6" name="Google Shape;1276;p2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7" name="Google Shape;1277;p2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8" name="Google Shape;1278;p2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279" name="Google Shape;1279;p22"/>
          <p:cNvGrpSpPr/>
          <p:nvPr/>
        </p:nvGrpSpPr>
        <p:grpSpPr>
          <a:xfrm rot="10800000" flipH="1">
            <a:off x="-432605" y="4283880"/>
            <a:ext cx="1086707" cy="1381583"/>
            <a:chOff x="-442711" y="-518088"/>
            <a:chExt cx="1086707" cy="1381583"/>
          </a:xfrm>
        </p:grpSpPr>
        <p:grpSp>
          <p:nvGrpSpPr>
            <p:cNvPr id="1280" name="Google Shape;1280;p22"/>
            <p:cNvGrpSpPr/>
            <p:nvPr/>
          </p:nvGrpSpPr>
          <p:grpSpPr>
            <a:xfrm rot="899960">
              <a:off x="-297542" y="-439027"/>
              <a:ext cx="772028" cy="1223461"/>
              <a:chOff x="-370228" y="1247258"/>
              <a:chExt cx="772051" cy="1223498"/>
            </a:xfrm>
          </p:grpSpPr>
          <p:sp>
            <p:nvSpPr>
              <p:cNvPr id="1281" name="Google Shape;1281;p22"/>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2" name="Google Shape;1282;p22"/>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3" name="Google Shape;1283;p22"/>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4" name="Google Shape;1284;p22"/>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5" name="Google Shape;1285;p22"/>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86" name="Google Shape;1286;p22"/>
            <p:cNvGrpSpPr/>
            <p:nvPr/>
          </p:nvGrpSpPr>
          <p:grpSpPr>
            <a:xfrm>
              <a:off x="-132614" y="-275312"/>
              <a:ext cx="776610" cy="754057"/>
              <a:chOff x="-98538" y="1428488"/>
              <a:chExt cx="776610" cy="754057"/>
            </a:xfrm>
          </p:grpSpPr>
          <p:sp>
            <p:nvSpPr>
              <p:cNvPr id="1287" name="Google Shape;1287;p2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8" name="Google Shape;1288;p2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89" name="Google Shape;1289;p2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0" name="Google Shape;1290;p2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1" name="Google Shape;1291;p2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CUSTOM_1_1_1">
    <p:spTree>
      <p:nvGrpSpPr>
        <p:cNvPr id="1292" name="Shape 1292"/>
        <p:cNvGrpSpPr/>
        <p:nvPr/>
      </p:nvGrpSpPr>
      <p:grpSpPr>
        <a:xfrm>
          <a:off x="0" y="0"/>
          <a:ext cx="0" cy="0"/>
          <a:chOff x="0" y="0"/>
          <a:chExt cx="0" cy="0"/>
        </a:xfrm>
      </p:grpSpPr>
      <p:sp>
        <p:nvSpPr>
          <p:cNvPr id="1293" name="Google Shape;1293;p23"/>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4" name="Google Shape;1294;p23"/>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5" name="Google Shape;1295;p23"/>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6" name="Google Shape;1296;p23"/>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7" name="Google Shape;1297;p23"/>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8" name="Google Shape;1298;p23"/>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9" name="Google Shape;1299;p23"/>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0" name="Google Shape;1300;p23"/>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1" name="Google Shape;1301;p23"/>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2" name="Google Shape;1302;p23"/>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3" name="Google Shape;1303;p23"/>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4" name="Google Shape;1304;p23"/>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5" name="Google Shape;1305;p23"/>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6" name="Google Shape;1306;p23"/>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7" name="Google Shape;1307;p23"/>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8" name="Google Shape;1308;p23"/>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9" name="Google Shape;1309;p23"/>
          <p:cNvSpPr txBox="1"/>
          <p:nvPr>
            <p:ph type="title"/>
          </p:nvPr>
        </p:nvSpPr>
        <p:spPr>
          <a:xfrm>
            <a:off x="720000" y="540000"/>
            <a:ext cx="7704000" cy="367200"/>
          </a:xfrm>
          <a:prstGeom prst="rect">
            <a:avLst/>
          </a:prstGeom>
          <a:effectLst>
            <a:outerShdw dist="57150" dir="8040000" algn="bl" rotWithShape="0">
              <a:schemeClr val="dk1">
                <a:alpha val="54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10" name="Google Shape;1310;p23"/>
          <p:cNvSpPr txBox="1"/>
          <p:nvPr>
            <p:ph type="title" idx="2"/>
          </p:nvPr>
        </p:nvSpPr>
        <p:spPr>
          <a:xfrm>
            <a:off x="4599300" y="1231450"/>
            <a:ext cx="3824700" cy="4599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lnSpc>
                <a:spcPct val="160000"/>
              </a:lnSpc>
              <a:spcBef>
                <a:spcPts val="400"/>
              </a:spcBef>
              <a:spcAft>
                <a:spcPts val="0"/>
              </a:spcAft>
              <a:buClr>
                <a:schemeClr val="lt2"/>
              </a:buClr>
              <a:buSzPts val="2000"/>
              <a:buNone/>
              <a:defRPr sz="2500">
                <a:solidFill>
                  <a:schemeClr val="lt1"/>
                </a:solidFill>
              </a:defRPr>
            </a:lvl1pPr>
            <a:lvl2pPr lvl="1" algn="r" rtl="0">
              <a:spcBef>
                <a:spcPts val="0"/>
              </a:spcBef>
              <a:spcAft>
                <a:spcPts val="0"/>
              </a:spcAft>
              <a:buSzPts val="2800"/>
              <a:buNone/>
              <a:defRPr>
                <a:latin typeface="Comfortaa Medium"/>
                <a:ea typeface="Comfortaa Medium"/>
                <a:cs typeface="Comfortaa Medium"/>
                <a:sym typeface="Comfortaa Medium"/>
              </a:defRPr>
            </a:lvl2pPr>
            <a:lvl3pPr lvl="2" algn="r" rtl="0">
              <a:spcBef>
                <a:spcPts val="0"/>
              </a:spcBef>
              <a:spcAft>
                <a:spcPts val="0"/>
              </a:spcAft>
              <a:buSzPts val="2800"/>
              <a:buNone/>
              <a:defRPr>
                <a:latin typeface="Comfortaa Medium"/>
                <a:ea typeface="Comfortaa Medium"/>
                <a:cs typeface="Comfortaa Medium"/>
                <a:sym typeface="Comfortaa Medium"/>
              </a:defRPr>
            </a:lvl3pPr>
            <a:lvl4pPr lvl="3" algn="r" rtl="0">
              <a:spcBef>
                <a:spcPts val="0"/>
              </a:spcBef>
              <a:spcAft>
                <a:spcPts val="0"/>
              </a:spcAft>
              <a:buSzPts val="2800"/>
              <a:buNone/>
              <a:defRPr>
                <a:latin typeface="Comfortaa Medium"/>
                <a:ea typeface="Comfortaa Medium"/>
                <a:cs typeface="Comfortaa Medium"/>
                <a:sym typeface="Comfortaa Medium"/>
              </a:defRPr>
            </a:lvl4pPr>
            <a:lvl5pPr lvl="4" algn="r" rtl="0">
              <a:spcBef>
                <a:spcPts val="0"/>
              </a:spcBef>
              <a:spcAft>
                <a:spcPts val="0"/>
              </a:spcAft>
              <a:buSzPts val="2800"/>
              <a:buNone/>
              <a:defRPr>
                <a:latin typeface="Comfortaa Medium"/>
                <a:ea typeface="Comfortaa Medium"/>
                <a:cs typeface="Comfortaa Medium"/>
                <a:sym typeface="Comfortaa Medium"/>
              </a:defRPr>
            </a:lvl5pPr>
            <a:lvl6pPr lvl="5" algn="r" rtl="0">
              <a:spcBef>
                <a:spcPts val="0"/>
              </a:spcBef>
              <a:spcAft>
                <a:spcPts val="0"/>
              </a:spcAft>
              <a:buSzPts val="2800"/>
              <a:buNone/>
              <a:defRPr>
                <a:latin typeface="Comfortaa Medium"/>
                <a:ea typeface="Comfortaa Medium"/>
                <a:cs typeface="Comfortaa Medium"/>
                <a:sym typeface="Comfortaa Medium"/>
              </a:defRPr>
            </a:lvl6pPr>
            <a:lvl7pPr lvl="6" algn="r" rtl="0">
              <a:spcBef>
                <a:spcPts val="0"/>
              </a:spcBef>
              <a:spcAft>
                <a:spcPts val="0"/>
              </a:spcAft>
              <a:buSzPts val="2800"/>
              <a:buNone/>
              <a:defRPr>
                <a:latin typeface="Comfortaa Medium"/>
                <a:ea typeface="Comfortaa Medium"/>
                <a:cs typeface="Comfortaa Medium"/>
                <a:sym typeface="Comfortaa Medium"/>
              </a:defRPr>
            </a:lvl7pPr>
            <a:lvl8pPr lvl="7" algn="r" rtl="0">
              <a:spcBef>
                <a:spcPts val="0"/>
              </a:spcBef>
              <a:spcAft>
                <a:spcPts val="0"/>
              </a:spcAft>
              <a:buSzPts val="2800"/>
              <a:buNone/>
              <a:defRPr>
                <a:latin typeface="Comfortaa Medium"/>
                <a:ea typeface="Comfortaa Medium"/>
                <a:cs typeface="Comfortaa Medium"/>
                <a:sym typeface="Comfortaa Medium"/>
              </a:defRPr>
            </a:lvl8pPr>
            <a:lvl9pPr lvl="8" algn="r"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311" name="Google Shape;1311;p23"/>
          <p:cNvSpPr txBox="1"/>
          <p:nvPr>
            <p:ph type="subTitle" idx="1"/>
          </p:nvPr>
        </p:nvSpPr>
        <p:spPr>
          <a:xfrm>
            <a:off x="4599300" y="1691350"/>
            <a:ext cx="38247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latin typeface="Comfortaa"/>
                <a:ea typeface="Comfortaa"/>
                <a:cs typeface="Comfortaa"/>
                <a:sym typeface="Comfortaa"/>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p:txBody>
      </p:sp>
      <p:sp>
        <p:nvSpPr>
          <p:cNvPr id="1312" name="Google Shape;1312;p23"/>
          <p:cNvSpPr txBox="1"/>
          <p:nvPr>
            <p:ph type="title" idx="3"/>
          </p:nvPr>
        </p:nvSpPr>
        <p:spPr>
          <a:xfrm>
            <a:off x="720000" y="2363050"/>
            <a:ext cx="3824700" cy="4599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lnSpc>
                <a:spcPct val="160000"/>
              </a:lnSpc>
              <a:spcBef>
                <a:spcPts val="400"/>
              </a:spcBef>
              <a:spcAft>
                <a:spcPts val="0"/>
              </a:spcAft>
              <a:buClr>
                <a:schemeClr val="lt2"/>
              </a:buClr>
              <a:buSzPts val="2000"/>
              <a:buNone/>
              <a:defRPr sz="2500">
                <a:solidFill>
                  <a:schemeClr val="lt1"/>
                </a:solidFill>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313" name="Google Shape;1313;p23"/>
          <p:cNvSpPr txBox="1"/>
          <p:nvPr>
            <p:ph type="subTitle" idx="4"/>
          </p:nvPr>
        </p:nvSpPr>
        <p:spPr>
          <a:xfrm>
            <a:off x="720000" y="2822950"/>
            <a:ext cx="38247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14" name="Google Shape;1314;p23"/>
          <p:cNvSpPr txBox="1"/>
          <p:nvPr>
            <p:ph type="title" idx="5"/>
          </p:nvPr>
        </p:nvSpPr>
        <p:spPr>
          <a:xfrm>
            <a:off x="720000" y="3494650"/>
            <a:ext cx="3824700" cy="4599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spcBef>
                <a:spcPts val="400"/>
              </a:spcBef>
              <a:spcAft>
                <a:spcPts val="0"/>
              </a:spcAft>
              <a:buClr>
                <a:schemeClr val="lt2"/>
              </a:buClr>
              <a:buSzPts val="2000"/>
              <a:buNone/>
              <a:defRPr sz="2500">
                <a:solidFill>
                  <a:schemeClr val="lt1"/>
                </a:solidFill>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315" name="Google Shape;1315;p23"/>
          <p:cNvSpPr txBox="1"/>
          <p:nvPr>
            <p:ph type="subTitle" idx="6"/>
          </p:nvPr>
        </p:nvSpPr>
        <p:spPr>
          <a:xfrm>
            <a:off x="720000" y="3954600"/>
            <a:ext cx="38247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16" name="Google Shape;1316;p23"/>
          <p:cNvSpPr txBox="1"/>
          <p:nvPr>
            <p:ph type="title" idx="7"/>
          </p:nvPr>
        </p:nvSpPr>
        <p:spPr>
          <a:xfrm>
            <a:off x="4599300" y="2363050"/>
            <a:ext cx="3824700" cy="4599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lnSpc>
                <a:spcPct val="160000"/>
              </a:lnSpc>
              <a:spcBef>
                <a:spcPts val="400"/>
              </a:spcBef>
              <a:spcAft>
                <a:spcPts val="0"/>
              </a:spcAft>
              <a:buClr>
                <a:schemeClr val="lt2"/>
              </a:buClr>
              <a:buSzPts val="2000"/>
              <a:buNone/>
              <a:defRPr sz="2500">
                <a:solidFill>
                  <a:schemeClr val="lt1"/>
                </a:solidFill>
              </a:defRPr>
            </a:lvl1pPr>
            <a:lvl2pPr lvl="1" algn="r" rtl="0">
              <a:spcBef>
                <a:spcPts val="0"/>
              </a:spcBef>
              <a:spcAft>
                <a:spcPts val="0"/>
              </a:spcAft>
              <a:buSzPts val="2800"/>
              <a:buNone/>
              <a:defRPr>
                <a:latin typeface="Comfortaa Medium"/>
                <a:ea typeface="Comfortaa Medium"/>
                <a:cs typeface="Comfortaa Medium"/>
                <a:sym typeface="Comfortaa Medium"/>
              </a:defRPr>
            </a:lvl2pPr>
            <a:lvl3pPr lvl="2" algn="r" rtl="0">
              <a:spcBef>
                <a:spcPts val="0"/>
              </a:spcBef>
              <a:spcAft>
                <a:spcPts val="0"/>
              </a:spcAft>
              <a:buSzPts val="2800"/>
              <a:buNone/>
              <a:defRPr>
                <a:latin typeface="Comfortaa Medium"/>
                <a:ea typeface="Comfortaa Medium"/>
                <a:cs typeface="Comfortaa Medium"/>
                <a:sym typeface="Comfortaa Medium"/>
              </a:defRPr>
            </a:lvl3pPr>
            <a:lvl4pPr lvl="3" algn="r" rtl="0">
              <a:spcBef>
                <a:spcPts val="0"/>
              </a:spcBef>
              <a:spcAft>
                <a:spcPts val="0"/>
              </a:spcAft>
              <a:buSzPts val="2800"/>
              <a:buNone/>
              <a:defRPr>
                <a:latin typeface="Comfortaa Medium"/>
                <a:ea typeface="Comfortaa Medium"/>
                <a:cs typeface="Comfortaa Medium"/>
                <a:sym typeface="Comfortaa Medium"/>
              </a:defRPr>
            </a:lvl4pPr>
            <a:lvl5pPr lvl="4" algn="r" rtl="0">
              <a:spcBef>
                <a:spcPts val="0"/>
              </a:spcBef>
              <a:spcAft>
                <a:spcPts val="0"/>
              </a:spcAft>
              <a:buSzPts val="2800"/>
              <a:buNone/>
              <a:defRPr>
                <a:latin typeface="Comfortaa Medium"/>
                <a:ea typeface="Comfortaa Medium"/>
                <a:cs typeface="Comfortaa Medium"/>
                <a:sym typeface="Comfortaa Medium"/>
              </a:defRPr>
            </a:lvl5pPr>
            <a:lvl6pPr lvl="5" algn="r" rtl="0">
              <a:spcBef>
                <a:spcPts val="0"/>
              </a:spcBef>
              <a:spcAft>
                <a:spcPts val="0"/>
              </a:spcAft>
              <a:buSzPts val="2800"/>
              <a:buNone/>
              <a:defRPr>
                <a:latin typeface="Comfortaa Medium"/>
                <a:ea typeface="Comfortaa Medium"/>
                <a:cs typeface="Comfortaa Medium"/>
                <a:sym typeface="Comfortaa Medium"/>
              </a:defRPr>
            </a:lvl6pPr>
            <a:lvl7pPr lvl="6" algn="r" rtl="0">
              <a:spcBef>
                <a:spcPts val="0"/>
              </a:spcBef>
              <a:spcAft>
                <a:spcPts val="0"/>
              </a:spcAft>
              <a:buSzPts val="2800"/>
              <a:buNone/>
              <a:defRPr>
                <a:latin typeface="Comfortaa Medium"/>
                <a:ea typeface="Comfortaa Medium"/>
                <a:cs typeface="Comfortaa Medium"/>
                <a:sym typeface="Comfortaa Medium"/>
              </a:defRPr>
            </a:lvl7pPr>
            <a:lvl8pPr lvl="7" algn="r" rtl="0">
              <a:spcBef>
                <a:spcPts val="0"/>
              </a:spcBef>
              <a:spcAft>
                <a:spcPts val="0"/>
              </a:spcAft>
              <a:buSzPts val="2800"/>
              <a:buNone/>
              <a:defRPr>
                <a:latin typeface="Comfortaa Medium"/>
                <a:ea typeface="Comfortaa Medium"/>
                <a:cs typeface="Comfortaa Medium"/>
                <a:sym typeface="Comfortaa Medium"/>
              </a:defRPr>
            </a:lvl8pPr>
            <a:lvl9pPr lvl="8" algn="r"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317" name="Google Shape;1317;p23"/>
          <p:cNvSpPr txBox="1"/>
          <p:nvPr>
            <p:ph type="subTitle" idx="8"/>
          </p:nvPr>
        </p:nvSpPr>
        <p:spPr>
          <a:xfrm>
            <a:off x="4599300" y="2822950"/>
            <a:ext cx="38247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p:txBody>
      </p:sp>
      <p:sp>
        <p:nvSpPr>
          <p:cNvPr id="1318" name="Google Shape;1318;p23"/>
          <p:cNvSpPr txBox="1"/>
          <p:nvPr>
            <p:ph type="title" idx="9"/>
          </p:nvPr>
        </p:nvSpPr>
        <p:spPr>
          <a:xfrm>
            <a:off x="720000" y="1231450"/>
            <a:ext cx="3824700" cy="4599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lnSpc>
                <a:spcPct val="160000"/>
              </a:lnSpc>
              <a:spcBef>
                <a:spcPts val="400"/>
              </a:spcBef>
              <a:spcAft>
                <a:spcPts val="0"/>
              </a:spcAft>
              <a:buClr>
                <a:schemeClr val="lt2"/>
              </a:buClr>
              <a:buSzPts val="2000"/>
              <a:buNone/>
              <a:defRPr sz="2500">
                <a:solidFill>
                  <a:schemeClr val="lt1"/>
                </a:solidFill>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319" name="Google Shape;1319;p23"/>
          <p:cNvSpPr txBox="1"/>
          <p:nvPr>
            <p:ph type="subTitle" idx="13"/>
          </p:nvPr>
        </p:nvSpPr>
        <p:spPr>
          <a:xfrm>
            <a:off x="720000" y="1691350"/>
            <a:ext cx="38247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20" name="Google Shape;1320;p23"/>
          <p:cNvSpPr txBox="1"/>
          <p:nvPr>
            <p:ph type="title" idx="14"/>
          </p:nvPr>
        </p:nvSpPr>
        <p:spPr>
          <a:xfrm>
            <a:off x="4599300" y="3494650"/>
            <a:ext cx="3824700" cy="4599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spcBef>
                <a:spcPts val="400"/>
              </a:spcBef>
              <a:spcAft>
                <a:spcPts val="0"/>
              </a:spcAft>
              <a:buClr>
                <a:schemeClr val="lt2"/>
              </a:buClr>
              <a:buSzPts val="2000"/>
              <a:buNone/>
              <a:defRPr sz="2500">
                <a:solidFill>
                  <a:schemeClr val="lt1"/>
                </a:solidFill>
              </a:defRPr>
            </a:lvl1pPr>
            <a:lvl2pPr lvl="1" algn="r" rtl="0">
              <a:spcBef>
                <a:spcPts val="0"/>
              </a:spcBef>
              <a:spcAft>
                <a:spcPts val="0"/>
              </a:spcAft>
              <a:buSzPts val="2800"/>
              <a:buNone/>
              <a:defRPr>
                <a:latin typeface="Comfortaa Medium"/>
                <a:ea typeface="Comfortaa Medium"/>
                <a:cs typeface="Comfortaa Medium"/>
                <a:sym typeface="Comfortaa Medium"/>
              </a:defRPr>
            </a:lvl2pPr>
            <a:lvl3pPr lvl="2" algn="r" rtl="0">
              <a:spcBef>
                <a:spcPts val="0"/>
              </a:spcBef>
              <a:spcAft>
                <a:spcPts val="0"/>
              </a:spcAft>
              <a:buSzPts val="2800"/>
              <a:buNone/>
              <a:defRPr>
                <a:latin typeface="Comfortaa Medium"/>
                <a:ea typeface="Comfortaa Medium"/>
                <a:cs typeface="Comfortaa Medium"/>
                <a:sym typeface="Comfortaa Medium"/>
              </a:defRPr>
            </a:lvl3pPr>
            <a:lvl4pPr lvl="3" algn="r" rtl="0">
              <a:spcBef>
                <a:spcPts val="0"/>
              </a:spcBef>
              <a:spcAft>
                <a:spcPts val="0"/>
              </a:spcAft>
              <a:buSzPts val="2800"/>
              <a:buNone/>
              <a:defRPr>
                <a:latin typeface="Comfortaa Medium"/>
                <a:ea typeface="Comfortaa Medium"/>
                <a:cs typeface="Comfortaa Medium"/>
                <a:sym typeface="Comfortaa Medium"/>
              </a:defRPr>
            </a:lvl4pPr>
            <a:lvl5pPr lvl="4" algn="r" rtl="0">
              <a:spcBef>
                <a:spcPts val="0"/>
              </a:spcBef>
              <a:spcAft>
                <a:spcPts val="0"/>
              </a:spcAft>
              <a:buSzPts val="2800"/>
              <a:buNone/>
              <a:defRPr>
                <a:latin typeface="Comfortaa Medium"/>
                <a:ea typeface="Comfortaa Medium"/>
                <a:cs typeface="Comfortaa Medium"/>
                <a:sym typeface="Comfortaa Medium"/>
              </a:defRPr>
            </a:lvl5pPr>
            <a:lvl6pPr lvl="5" algn="r" rtl="0">
              <a:spcBef>
                <a:spcPts val="0"/>
              </a:spcBef>
              <a:spcAft>
                <a:spcPts val="0"/>
              </a:spcAft>
              <a:buSzPts val="2800"/>
              <a:buNone/>
              <a:defRPr>
                <a:latin typeface="Comfortaa Medium"/>
                <a:ea typeface="Comfortaa Medium"/>
                <a:cs typeface="Comfortaa Medium"/>
                <a:sym typeface="Comfortaa Medium"/>
              </a:defRPr>
            </a:lvl6pPr>
            <a:lvl7pPr lvl="6" algn="r" rtl="0">
              <a:spcBef>
                <a:spcPts val="0"/>
              </a:spcBef>
              <a:spcAft>
                <a:spcPts val="0"/>
              </a:spcAft>
              <a:buSzPts val="2800"/>
              <a:buNone/>
              <a:defRPr>
                <a:latin typeface="Comfortaa Medium"/>
                <a:ea typeface="Comfortaa Medium"/>
                <a:cs typeface="Comfortaa Medium"/>
                <a:sym typeface="Comfortaa Medium"/>
              </a:defRPr>
            </a:lvl7pPr>
            <a:lvl8pPr lvl="7" algn="r" rtl="0">
              <a:spcBef>
                <a:spcPts val="0"/>
              </a:spcBef>
              <a:spcAft>
                <a:spcPts val="0"/>
              </a:spcAft>
              <a:buSzPts val="2800"/>
              <a:buNone/>
              <a:defRPr>
                <a:latin typeface="Comfortaa Medium"/>
                <a:ea typeface="Comfortaa Medium"/>
                <a:cs typeface="Comfortaa Medium"/>
                <a:sym typeface="Comfortaa Medium"/>
              </a:defRPr>
            </a:lvl8pPr>
            <a:lvl9pPr lvl="8" algn="r"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321" name="Google Shape;1321;p23"/>
          <p:cNvSpPr txBox="1"/>
          <p:nvPr>
            <p:ph type="subTitle" idx="15"/>
          </p:nvPr>
        </p:nvSpPr>
        <p:spPr>
          <a:xfrm>
            <a:off x="4599300" y="3954600"/>
            <a:ext cx="3824700" cy="57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p:txBody>
      </p:sp>
      <p:grpSp>
        <p:nvGrpSpPr>
          <p:cNvPr id="1322" name="Google Shape;1322;p23"/>
          <p:cNvGrpSpPr/>
          <p:nvPr/>
        </p:nvGrpSpPr>
        <p:grpSpPr>
          <a:xfrm>
            <a:off x="-442711" y="-518088"/>
            <a:ext cx="1086707" cy="1381583"/>
            <a:chOff x="-442711" y="-518088"/>
            <a:chExt cx="1086707" cy="1381583"/>
          </a:xfrm>
        </p:grpSpPr>
        <p:grpSp>
          <p:nvGrpSpPr>
            <p:cNvPr id="1323" name="Google Shape;1323;p23"/>
            <p:cNvGrpSpPr/>
            <p:nvPr/>
          </p:nvGrpSpPr>
          <p:grpSpPr>
            <a:xfrm rot="899960">
              <a:off x="-297542" y="-439027"/>
              <a:ext cx="772028" cy="1223461"/>
              <a:chOff x="-370228" y="1247258"/>
              <a:chExt cx="772051" cy="1223498"/>
            </a:xfrm>
          </p:grpSpPr>
          <p:sp>
            <p:nvSpPr>
              <p:cNvPr id="1324" name="Google Shape;1324;p2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5" name="Google Shape;1325;p2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6" name="Google Shape;1326;p2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7" name="Google Shape;1327;p2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28" name="Google Shape;1328;p2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29" name="Google Shape;1329;p23"/>
            <p:cNvGrpSpPr/>
            <p:nvPr/>
          </p:nvGrpSpPr>
          <p:grpSpPr>
            <a:xfrm>
              <a:off x="-132614" y="-275312"/>
              <a:ext cx="776610" cy="754057"/>
              <a:chOff x="-98538" y="1428488"/>
              <a:chExt cx="776610" cy="754057"/>
            </a:xfrm>
          </p:grpSpPr>
          <p:sp>
            <p:nvSpPr>
              <p:cNvPr id="1330" name="Google Shape;1330;p2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1" name="Google Shape;1331;p2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2" name="Google Shape;1332;p2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3" name="Google Shape;1333;p2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4" name="Google Shape;1334;p2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335" name="Google Shape;1335;p23"/>
          <p:cNvGrpSpPr/>
          <p:nvPr/>
        </p:nvGrpSpPr>
        <p:grpSpPr>
          <a:xfrm>
            <a:off x="-378736" y="4277213"/>
            <a:ext cx="1442198" cy="1259391"/>
            <a:chOff x="-378736" y="4277213"/>
            <a:chExt cx="1442198" cy="1259391"/>
          </a:xfrm>
        </p:grpSpPr>
        <p:grpSp>
          <p:nvGrpSpPr>
            <p:cNvPr id="1336" name="Google Shape;1336;p23"/>
            <p:cNvGrpSpPr/>
            <p:nvPr/>
          </p:nvGrpSpPr>
          <p:grpSpPr>
            <a:xfrm rot="-6299960">
              <a:off x="-73958" y="4299627"/>
              <a:ext cx="772028" cy="1223461"/>
              <a:chOff x="-370228" y="1247258"/>
              <a:chExt cx="772051" cy="1223498"/>
            </a:xfrm>
          </p:grpSpPr>
          <p:sp>
            <p:nvSpPr>
              <p:cNvPr id="1337" name="Google Shape;1337;p2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8" name="Google Shape;1338;p2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9" name="Google Shape;1339;p2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0" name="Google Shape;1340;p2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1" name="Google Shape;1341;p2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42" name="Google Shape;1342;p23"/>
            <p:cNvGrpSpPr/>
            <p:nvPr/>
          </p:nvGrpSpPr>
          <p:grpSpPr>
            <a:xfrm rot="-7200044">
              <a:off x="-221384" y="4424980"/>
              <a:ext cx="776593" cy="754040"/>
              <a:chOff x="-98538" y="1428488"/>
              <a:chExt cx="776610" cy="754057"/>
            </a:xfrm>
          </p:grpSpPr>
          <p:sp>
            <p:nvSpPr>
              <p:cNvPr id="1343" name="Google Shape;1343;p2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4" name="Google Shape;1344;p2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5" name="Google Shape;1345;p2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6" name="Google Shape;1346;p2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7" name="Google Shape;1347;p2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48" name="Google Shape;1348;p23"/>
            <p:cNvGrpSpPr/>
            <p:nvPr/>
          </p:nvGrpSpPr>
          <p:grpSpPr>
            <a:xfrm rot="-3599956">
              <a:off x="154507" y="4634798"/>
              <a:ext cx="776593" cy="754040"/>
              <a:chOff x="-98538" y="1428488"/>
              <a:chExt cx="776610" cy="754057"/>
            </a:xfrm>
          </p:grpSpPr>
          <p:sp>
            <p:nvSpPr>
              <p:cNvPr id="1349" name="Google Shape;1349;p2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0" name="Google Shape;1350;p2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1" name="Google Shape;1351;p2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2" name="Google Shape;1352;p2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3" name="Google Shape;1353;p2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354" name="Google Shape;1354;p23"/>
          <p:cNvGrpSpPr/>
          <p:nvPr/>
        </p:nvGrpSpPr>
        <p:grpSpPr>
          <a:xfrm rot="-900189">
            <a:off x="8309375" y="4075716"/>
            <a:ext cx="1344572" cy="1224565"/>
            <a:chOff x="10730598" y="-1861980"/>
            <a:chExt cx="1742103" cy="1586615"/>
          </a:xfrm>
        </p:grpSpPr>
        <p:sp>
          <p:nvSpPr>
            <p:cNvPr id="1355" name="Google Shape;1355;p23"/>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6" name="Google Shape;1356;p23"/>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7" name="Google Shape;1357;p23"/>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8" name="Google Shape;1358;p23"/>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59" name="Google Shape;1359;p23"/>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0" name="Google Shape;1360;p23"/>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1" name="Google Shape;1361;p23"/>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2" name="Google Shape;1362;p23"/>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3" name="Google Shape;1363;p23"/>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4" name="Google Shape;1364;p23"/>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5" name="Google Shape;1365;p23"/>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6" name="Google Shape;1366;p23"/>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7" name="Google Shape;1367;p23"/>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8" name="Google Shape;1368;p23"/>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69" name="Google Shape;1369;p23"/>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n columns">
  <p:cSld name="CUSTOM_1_1_1_1">
    <p:spTree>
      <p:nvGrpSpPr>
        <p:cNvPr id="1370" name="Shape 1370"/>
        <p:cNvGrpSpPr/>
        <p:nvPr/>
      </p:nvGrpSpPr>
      <p:grpSpPr>
        <a:xfrm>
          <a:off x="0" y="0"/>
          <a:ext cx="0" cy="0"/>
          <a:chOff x="0" y="0"/>
          <a:chExt cx="0" cy="0"/>
        </a:xfrm>
      </p:grpSpPr>
      <p:sp>
        <p:nvSpPr>
          <p:cNvPr id="1371" name="Google Shape;1371;p24"/>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2" name="Google Shape;1372;p24"/>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3" name="Google Shape;1373;p24"/>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4" name="Google Shape;1374;p24"/>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5" name="Google Shape;1375;p24"/>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6" name="Google Shape;1376;p24"/>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7" name="Google Shape;1377;p24"/>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8" name="Google Shape;1378;p24"/>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9" name="Google Shape;1379;p24"/>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0" name="Google Shape;1380;p24"/>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1" name="Google Shape;1381;p24"/>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2" name="Google Shape;1382;p24"/>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3" name="Google Shape;1383;p24"/>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4" name="Google Shape;1384;p24"/>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5" name="Google Shape;1385;p24"/>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86" name="Google Shape;1386;p24"/>
          <p:cNvSpPr txBox="1"/>
          <p:nvPr>
            <p:ph type="title"/>
          </p:nvPr>
        </p:nvSpPr>
        <p:spPr>
          <a:xfrm>
            <a:off x="720000" y="540000"/>
            <a:ext cx="7704000" cy="367200"/>
          </a:xfrm>
          <a:prstGeom prst="rect">
            <a:avLst/>
          </a:prstGeom>
          <a:effectLst>
            <a:outerShdw dist="57150" dir="8040000" algn="bl" rotWithShape="0">
              <a:schemeClr val="dk1">
                <a:alpha val="54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87" name="Google Shape;1387;p24"/>
          <p:cNvSpPr txBox="1"/>
          <p:nvPr>
            <p:ph type="subTitle" idx="1"/>
          </p:nvPr>
        </p:nvSpPr>
        <p:spPr>
          <a:xfrm>
            <a:off x="5266266" y="1340325"/>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88" name="Google Shape;1388;p24"/>
          <p:cNvSpPr txBox="1"/>
          <p:nvPr>
            <p:ph type="subTitle" idx="2"/>
          </p:nvPr>
        </p:nvSpPr>
        <p:spPr>
          <a:xfrm>
            <a:off x="1422803" y="1340325"/>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89" name="Google Shape;1389;p24"/>
          <p:cNvSpPr txBox="1"/>
          <p:nvPr>
            <p:ph type="subTitle" idx="3"/>
          </p:nvPr>
        </p:nvSpPr>
        <p:spPr>
          <a:xfrm>
            <a:off x="5266266" y="2011864"/>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0" name="Google Shape;1390;p24"/>
          <p:cNvSpPr txBox="1"/>
          <p:nvPr>
            <p:ph type="subTitle" idx="4"/>
          </p:nvPr>
        </p:nvSpPr>
        <p:spPr>
          <a:xfrm>
            <a:off x="1422803" y="2011864"/>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1" name="Google Shape;1391;p24"/>
          <p:cNvSpPr txBox="1"/>
          <p:nvPr>
            <p:ph type="subTitle" idx="5"/>
          </p:nvPr>
        </p:nvSpPr>
        <p:spPr>
          <a:xfrm>
            <a:off x="5266266" y="2683402"/>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2" name="Google Shape;1392;p24"/>
          <p:cNvSpPr txBox="1"/>
          <p:nvPr>
            <p:ph type="subTitle" idx="6"/>
          </p:nvPr>
        </p:nvSpPr>
        <p:spPr>
          <a:xfrm>
            <a:off x="1422803" y="2683402"/>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3" name="Google Shape;1393;p24"/>
          <p:cNvSpPr txBox="1"/>
          <p:nvPr>
            <p:ph type="subTitle" idx="7"/>
          </p:nvPr>
        </p:nvSpPr>
        <p:spPr>
          <a:xfrm>
            <a:off x="5266266" y="3354940"/>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4" name="Google Shape;1394;p24"/>
          <p:cNvSpPr txBox="1"/>
          <p:nvPr>
            <p:ph type="subTitle" idx="8"/>
          </p:nvPr>
        </p:nvSpPr>
        <p:spPr>
          <a:xfrm>
            <a:off x="1422803" y="3354940"/>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5" name="Google Shape;1395;p24"/>
          <p:cNvSpPr txBox="1"/>
          <p:nvPr>
            <p:ph type="subTitle" idx="9"/>
          </p:nvPr>
        </p:nvSpPr>
        <p:spPr>
          <a:xfrm>
            <a:off x="5266266" y="4026479"/>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6" name="Google Shape;1396;p24"/>
          <p:cNvSpPr txBox="1"/>
          <p:nvPr>
            <p:ph type="subTitle" idx="13"/>
          </p:nvPr>
        </p:nvSpPr>
        <p:spPr>
          <a:xfrm>
            <a:off x="1422803" y="4026479"/>
            <a:ext cx="3157800" cy="47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p:txBody>
      </p:sp>
      <p:sp>
        <p:nvSpPr>
          <p:cNvPr id="1397" name="Google Shape;1397;p24"/>
          <p:cNvSpPr txBox="1"/>
          <p:nvPr>
            <p:ph type="title" idx="14" hasCustomPrompt="1"/>
          </p:nvPr>
        </p:nvSpPr>
        <p:spPr>
          <a:xfrm>
            <a:off x="719930" y="1340325"/>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398" name="Google Shape;1398;p24"/>
          <p:cNvSpPr txBox="1"/>
          <p:nvPr>
            <p:ph type="title" idx="15" hasCustomPrompt="1"/>
          </p:nvPr>
        </p:nvSpPr>
        <p:spPr>
          <a:xfrm>
            <a:off x="719930" y="2011864"/>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399" name="Google Shape;1399;p24"/>
          <p:cNvSpPr txBox="1"/>
          <p:nvPr>
            <p:ph type="title" idx="16" hasCustomPrompt="1"/>
          </p:nvPr>
        </p:nvSpPr>
        <p:spPr>
          <a:xfrm>
            <a:off x="719930" y="2683402"/>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0" name="Google Shape;1400;p24"/>
          <p:cNvSpPr txBox="1"/>
          <p:nvPr>
            <p:ph type="title" idx="17" hasCustomPrompt="1"/>
          </p:nvPr>
        </p:nvSpPr>
        <p:spPr>
          <a:xfrm>
            <a:off x="719930" y="3354940"/>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1" name="Google Shape;1401;p24"/>
          <p:cNvSpPr txBox="1"/>
          <p:nvPr>
            <p:ph type="title" idx="18" hasCustomPrompt="1"/>
          </p:nvPr>
        </p:nvSpPr>
        <p:spPr>
          <a:xfrm>
            <a:off x="719930" y="4026479"/>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2" name="Google Shape;1402;p24"/>
          <p:cNvSpPr txBox="1"/>
          <p:nvPr>
            <p:ph type="title" idx="19" hasCustomPrompt="1"/>
          </p:nvPr>
        </p:nvSpPr>
        <p:spPr>
          <a:xfrm>
            <a:off x="4713312" y="1340325"/>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3" name="Google Shape;1403;p24"/>
          <p:cNvSpPr txBox="1"/>
          <p:nvPr>
            <p:ph type="title" idx="20" hasCustomPrompt="1"/>
          </p:nvPr>
        </p:nvSpPr>
        <p:spPr>
          <a:xfrm>
            <a:off x="4713312" y="2011864"/>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4" name="Google Shape;1404;p24"/>
          <p:cNvSpPr txBox="1"/>
          <p:nvPr>
            <p:ph type="title" idx="21" hasCustomPrompt="1"/>
          </p:nvPr>
        </p:nvSpPr>
        <p:spPr>
          <a:xfrm>
            <a:off x="4713312" y="2683402"/>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5" name="Google Shape;1405;p24"/>
          <p:cNvSpPr txBox="1"/>
          <p:nvPr>
            <p:ph type="title" idx="22" hasCustomPrompt="1"/>
          </p:nvPr>
        </p:nvSpPr>
        <p:spPr>
          <a:xfrm>
            <a:off x="4713312" y="3354940"/>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1406" name="Google Shape;1406;p24"/>
          <p:cNvSpPr txBox="1"/>
          <p:nvPr>
            <p:ph type="title" idx="23" hasCustomPrompt="1"/>
          </p:nvPr>
        </p:nvSpPr>
        <p:spPr>
          <a:xfrm>
            <a:off x="4713312" y="4026479"/>
            <a:ext cx="556800" cy="471600"/>
          </a:xfrm>
          <a:prstGeom prst="rect">
            <a:avLst/>
          </a:prstGeom>
          <a:noFill/>
          <a:effectLst>
            <a:outerShdw dist="38100" dir="8100000" algn="bl" rotWithShape="0">
              <a:schemeClr val="dk1">
                <a:alpha val="55000"/>
              </a:schemeClr>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grpSp>
        <p:nvGrpSpPr>
          <p:cNvPr id="1407" name="Google Shape;1407;p24"/>
          <p:cNvGrpSpPr/>
          <p:nvPr/>
        </p:nvGrpSpPr>
        <p:grpSpPr>
          <a:xfrm rot="9899811">
            <a:off x="-515577" y="-169715"/>
            <a:ext cx="1344572" cy="1224565"/>
            <a:chOff x="10730598" y="-1861980"/>
            <a:chExt cx="1742103" cy="1586615"/>
          </a:xfrm>
        </p:grpSpPr>
        <p:sp>
          <p:nvSpPr>
            <p:cNvPr id="1408" name="Google Shape;1408;p24"/>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9" name="Google Shape;1409;p24"/>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0" name="Google Shape;1410;p24"/>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1" name="Google Shape;1411;p24"/>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2" name="Google Shape;1412;p24"/>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3" name="Google Shape;1413;p24"/>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4" name="Google Shape;1414;p24"/>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5" name="Google Shape;1415;p24"/>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6" name="Google Shape;1416;p24"/>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7" name="Google Shape;1417;p24"/>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8" name="Google Shape;1418;p24"/>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9" name="Google Shape;1419;p24"/>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0" name="Google Shape;1420;p24"/>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1" name="Google Shape;1421;p24"/>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2" name="Google Shape;1422;p24"/>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23" name="Google Shape;1423;p24"/>
          <p:cNvGrpSpPr/>
          <p:nvPr/>
        </p:nvGrpSpPr>
        <p:grpSpPr>
          <a:xfrm rot="10800000">
            <a:off x="8074907" y="-406038"/>
            <a:ext cx="1442198" cy="1259391"/>
            <a:chOff x="-378736" y="4277213"/>
            <a:chExt cx="1442198" cy="1259391"/>
          </a:xfrm>
        </p:grpSpPr>
        <p:grpSp>
          <p:nvGrpSpPr>
            <p:cNvPr id="1424" name="Google Shape;1424;p24"/>
            <p:cNvGrpSpPr/>
            <p:nvPr/>
          </p:nvGrpSpPr>
          <p:grpSpPr>
            <a:xfrm rot="-6299960">
              <a:off x="-73958" y="4299627"/>
              <a:ext cx="772028" cy="1223461"/>
              <a:chOff x="-370228" y="1247258"/>
              <a:chExt cx="772051" cy="1223498"/>
            </a:xfrm>
          </p:grpSpPr>
          <p:sp>
            <p:nvSpPr>
              <p:cNvPr id="1425" name="Google Shape;1425;p2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6" name="Google Shape;1426;p2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7" name="Google Shape;1427;p2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8" name="Google Shape;1428;p2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9" name="Google Shape;1429;p2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30" name="Google Shape;1430;p24"/>
            <p:cNvGrpSpPr/>
            <p:nvPr/>
          </p:nvGrpSpPr>
          <p:grpSpPr>
            <a:xfrm rot="-7200044">
              <a:off x="-221384" y="4424980"/>
              <a:ext cx="776593" cy="754040"/>
              <a:chOff x="-98538" y="1428488"/>
              <a:chExt cx="776610" cy="754057"/>
            </a:xfrm>
          </p:grpSpPr>
          <p:sp>
            <p:nvSpPr>
              <p:cNvPr id="1431" name="Google Shape;1431;p2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2" name="Google Shape;1432;p2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3" name="Google Shape;1433;p2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4" name="Google Shape;1434;p2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5" name="Google Shape;1435;p2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36" name="Google Shape;1436;p24"/>
            <p:cNvGrpSpPr/>
            <p:nvPr/>
          </p:nvGrpSpPr>
          <p:grpSpPr>
            <a:xfrm rot="-3599956">
              <a:off x="154507" y="4634798"/>
              <a:ext cx="776593" cy="754040"/>
              <a:chOff x="-98538" y="1428488"/>
              <a:chExt cx="776610" cy="754057"/>
            </a:xfrm>
          </p:grpSpPr>
          <p:sp>
            <p:nvSpPr>
              <p:cNvPr id="1437" name="Google Shape;1437;p2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8" name="Google Shape;1438;p2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9" name="Google Shape;1439;p2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0" name="Google Shape;1440;p2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1" name="Google Shape;1441;p2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442" name="Google Shape;1442;p24"/>
          <p:cNvGrpSpPr/>
          <p:nvPr/>
        </p:nvGrpSpPr>
        <p:grpSpPr>
          <a:xfrm rot="10800000">
            <a:off x="8494374" y="4267071"/>
            <a:ext cx="1086707" cy="1381583"/>
            <a:chOff x="-442711" y="-518088"/>
            <a:chExt cx="1086707" cy="1381583"/>
          </a:xfrm>
        </p:grpSpPr>
        <p:grpSp>
          <p:nvGrpSpPr>
            <p:cNvPr id="1443" name="Google Shape;1443;p24"/>
            <p:cNvGrpSpPr/>
            <p:nvPr/>
          </p:nvGrpSpPr>
          <p:grpSpPr>
            <a:xfrm rot="899960">
              <a:off x="-297542" y="-439027"/>
              <a:ext cx="772028" cy="1223461"/>
              <a:chOff x="-370228" y="1247258"/>
              <a:chExt cx="772051" cy="1223498"/>
            </a:xfrm>
          </p:grpSpPr>
          <p:sp>
            <p:nvSpPr>
              <p:cNvPr id="1444" name="Google Shape;1444;p2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5" name="Google Shape;1445;p2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6" name="Google Shape;1446;p2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7" name="Google Shape;1447;p2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48" name="Google Shape;1448;p2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49" name="Google Shape;1449;p24"/>
            <p:cNvGrpSpPr/>
            <p:nvPr/>
          </p:nvGrpSpPr>
          <p:grpSpPr>
            <a:xfrm>
              <a:off x="-132614" y="-275312"/>
              <a:ext cx="776610" cy="754057"/>
              <a:chOff x="-98538" y="1428488"/>
              <a:chExt cx="776610" cy="754057"/>
            </a:xfrm>
          </p:grpSpPr>
          <p:sp>
            <p:nvSpPr>
              <p:cNvPr id="1450" name="Google Shape;1450;p2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1" name="Google Shape;1451;p2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2" name="Google Shape;1452;p2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3" name="Google Shape;1453;p2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4" name="Google Shape;1454;p2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CUSTOM_6">
    <p:spTree>
      <p:nvGrpSpPr>
        <p:cNvPr id="1455" name="Shape 1455"/>
        <p:cNvGrpSpPr/>
        <p:nvPr/>
      </p:nvGrpSpPr>
      <p:grpSpPr>
        <a:xfrm>
          <a:off x="0" y="0"/>
          <a:ext cx="0" cy="0"/>
          <a:chOff x="0" y="0"/>
          <a:chExt cx="0" cy="0"/>
        </a:xfrm>
      </p:grpSpPr>
      <p:sp>
        <p:nvSpPr>
          <p:cNvPr id="1456" name="Google Shape;1456;p25"/>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7" name="Google Shape;1457;p25"/>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8" name="Google Shape;1458;p25"/>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9" name="Google Shape;1459;p25"/>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0" name="Google Shape;1460;p25"/>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1" name="Google Shape;1461;p25"/>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2" name="Google Shape;1462;p25"/>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3" name="Google Shape;1463;p25"/>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4" name="Google Shape;1464;p25"/>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5" name="Google Shape;1465;p25"/>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6" name="Google Shape;1466;p25"/>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7" name="Google Shape;1467;p25"/>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8" name="Google Shape;1468;p25"/>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9" name="Google Shape;1469;p25"/>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0" name="Google Shape;1470;p25"/>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1" name="Google Shape;1471;p25"/>
          <p:cNvSpPr txBox="1"/>
          <p:nvPr>
            <p:ph type="title"/>
          </p:nvPr>
        </p:nvSpPr>
        <p:spPr>
          <a:xfrm>
            <a:off x="720000" y="540000"/>
            <a:ext cx="7704000" cy="367200"/>
          </a:xfrm>
          <a:prstGeom prst="rect">
            <a:avLst/>
          </a:prstGeom>
          <a:effectLst>
            <a:outerShdw dist="57150" dir="8100000" algn="bl" rotWithShape="0">
              <a:schemeClr val="dk1">
                <a:alpha val="56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472" name="Google Shape;1472;p25"/>
          <p:cNvGrpSpPr/>
          <p:nvPr/>
        </p:nvGrpSpPr>
        <p:grpSpPr>
          <a:xfrm rot="9899811">
            <a:off x="-515577" y="-169715"/>
            <a:ext cx="1344572" cy="1224565"/>
            <a:chOff x="10730598" y="-1861980"/>
            <a:chExt cx="1742103" cy="1586615"/>
          </a:xfrm>
        </p:grpSpPr>
        <p:sp>
          <p:nvSpPr>
            <p:cNvPr id="1473" name="Google Shape;1473;p25"/>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4" name="Google Shape;1474;p25"/>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5" name="Google Shape;1475;p25"/>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6" name="Google Shape;1476;p25"/>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7" name="Google Shape;1477;p25"/>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8" name="Google Shape;1478;p25"/>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9" name="Google Shape;1479;p25"/>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0" name="Google Shape;1480;p25"/>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1" name="Google Shape;1481;p25"/>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2" name="Google Shape;1482;p25"/>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3" name="Google Shape;1483;p25"/>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4" name="Google Shape;1484;p25"/>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5" name="Google Shape;1485;p25"/>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6" name="Google Shape;1486;p25"/>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7" name="Google Shape;1487;p25"/>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88" name="Google Shape;1488;p25"/>
          <p:cNvGrpSpPr/>
          <p:nvPr/>
        </p:nvGrpSpPr>
        <p:grpSpPr>
          <a:xfrm rot="10800000">
            <a:off x="8074907" y="-406038"/>
            <a:ext cx="1442198" cy="1259391"/>
            <a:chOff x="-378736" y="4277213"/>
            <a:chExt cx="1442198" cy="1259391"/>
          </a:xfrm>
        </p:grpSpPr>
        <p:grpSp>
          <p:nvGrpSpPr>
            <p:cNvPr id="1489" name="Google Shape;1489;p25"/>
            <p:cNvGrpSpPr/>
            <p:nvPr/>
          </p:nvGrpSpPr>
          <p:grpSpPr>
            <a:xfrm rot="-6299960">
              <a:off x="-73958" y="4299627"/>
              <a:ext cx="772028" cy="1223461"/>
              <a:chOff x="-370228" y="1247258"/>
              <a:chExt cx="772051" cy="1223498"/>
            </a:xfrm>
          </p:grpSpPr>
          <p:sp>
            <p:nvSpPr>
              <p:cNvPr id="1490" name="Google Shape;1490;p25"/>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1" name="Google Shape;1491;p25"/>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2" name="Google Shape;1492;p25"/>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3" name="Google Shape;1493;p25"/>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4" name="Google Shape;1494;p25"/>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95" name="Google Shape;1495;p25"/>
            <p:cNvGrpSpPr/>
            <p:nvPr/>
          </p:nvGrpSpPr>
          <p:grpSpPr>
            <a:xfrm rot="-7200044">
              <a:off x="-221384" y="4424980"/>
              <a:ext cx="776593" cy="754040"/>
              <a:chOff x="-98538" y="1428488"/>
              <a:chExt cx="776610" cy="754057"/>
            </a:xfrm>
          </p:grpSpPr>
          <p:sp>
            <p:nvSpPr>
              <p:cNvPr id="1496" name="Google Shape;1496;p2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7" name="Google Shape;1497;p2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8" name="Google Shape;1498;p2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9" name="Google Shape;1499;p2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0" name="Google Shape;1500;p2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01" name="Google Shape;1501;p25"/>
            <p:cNvGrpSpPr/>
            <p:nvPr/>
          </p:nvGrpSpPr>
          <p:grpSpPr>
            <a:xfrm rot="-3599956">
              <a:off x="154507" y="4634798"/>
              <a:ext cx="776593" cy="754040"/>
              <a:chOff x="-98538" y="1428488"/>
              <a:chExt cx="776610" cy="754057"/>
            </a:xfrm>
          </p:grpSpPr>
          <p:sp>
            <p:nvSpPr>
              <p:cNvPr id="1502" name="Google Shape;1502;p2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3" name="Google Shape;1503;p2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4" name="Google Shape;1504;p2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5" name="Google Shape;1505;p2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6" name="Google Shape;1506;p2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07" name="Google Shape;1507;p25"/>
          <p:cNvGrpSpPr/>
          <p:nvPr/>
        </p:nvGrpSpPr>
        <p:grpSpPr>
          <a:xfrm rot="10800000">
            <a:off x="8494374" y="4267071"/>
            <a:ext cx="1086707" cy="1381583"/>
            <a:chOff x="-442711" y="-518088"/>
            <a:chExt cx="1086707" cy="1381583"/>
          </a:xfrm>
        </p:grpSpPr>
        <p:grpSp>
          <p:nvGrpSpPr>
            <p:cNvPr id="1508" name="Google Shape;1508;p25"/>
            <p:cNvGrpSpPr/>
            <p:nvPr/>
          </p:nvGrpSpPr>
          <p:grpSpPr>
            <a:xfrm rot="899960">
              <a:off x="-297542" y="-439027"/>
              <a:ext cx="772028" cy="1223461"/>
              <a:chOff x="-370228" y="1247258"/>
              <a:chExt cx="772051" cy="1223498"/>
            </a:xfrm>
          </p:grpSpPr>
          <p:sp>
            <p:nvSpPr>
              <p:cNvPr id="1509" name="Google Shape;1509;p25"/>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0" name="Google Shape;1510;p25"/>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1" name="Google Shape;1511;p25"/>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2" name="Google Shape;1512;p25"/>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3" name="Google Shape;1513;p25"/>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14" name="Google Shape;1514;p25"/>
            <p:cNvGrpSpPr/>
            <p:nvPr/>
          </p:nvGrpSpPr>
          <p:grpSpPr>
            <a:xfrm>
              <a:off x="-132614" y="-275312"/>
              <a:ext cx="776610" cy="754057"/>
              <a:chOff x="-98538" y="1428488"/>
              <a:chExt cx="776610" cy="754057"/>
            </a:xfrm>
          </p:grpSpPr>
          <p:sp>
            <p:nvSpPr>
              <p:cNvPr id="1515" name="Google Shape;1515;p2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6" name="Google Shape;1516;p2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7" name="Google Shape;1517;p2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8" name="Google Shape;1518;p2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9" name="Google Shape;1519;p2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p:cSld name="CUSTOM_4">
    <p:spTree>
      <p:nvGrpSpPr>
        <p:cNvPr id="1520" name="Shape 1520"/>
        <p:cNvGrpSpPr/>
        <p:nvPr/>
      </p:nvGrpSpPr>
      <p:grpSpPr>
        <a:xfrm>
          <a:off x="0" y="0"/>
          <a:ext cx="0" cy="0"/>
          <a:chOff x="0" y="0"/>
          <a:chExt cx="0" cy="0"/>
        </a:xfrm>
      </p:grpSpPr>
      <p:sp>
        <p:nvSpPr>
          <p:cNvPr id="1521" name="Google Shape;1521;p26"/>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2" name="Google Shape;1522;p26"/>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3" name="Google Shape;1523;p26"/>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4" name="Google Shape;1524;p26"/>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5" name="Google Shape;1525;p26"/>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6" name="Google Shape;1526;p26"/>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7" name="Google Shape;1527;p26"/>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8" name="Google Shape;1528;p26"/>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9" name="Google Shape;1529;p26"/>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0" name="Google Shape;1530;p26"/>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1" name="Google Shape;1531;p26"/>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2" name="Google Shape;1532;p26"/>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3" name="Google Shape;1533;p26"/>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4" name="Google Shape;1534;p26"/>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5" name="Google Shape;1535;p26"/>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6" name="Google Shape;1536;p26"/>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7" name="Google Shape;1537;p26"/>
          <p:cNvSpPr txBox="1"/>
          <p:nvPr>
            <p:ph type="title"/>
          </p:nvPr>
        </p:nvSpPr>
        <p:spPr>
          <a:xfrm>
            <a:off x="918624" y="1756725"/>
            <a:ext cx="3182100" cy="5994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400"/>
              </a:spcBef>
              <a:spcAft>
                <a:spcPts val="0"/>
              </a:spcAft>
              <a:buClr>
                <a:schemeClr val="lt2"/>
              </a:buClr>
              <a:buSzPts val="3500"/>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538" name="Google Shape;1538;p26"/>
          <p:cNvSpPr txBox="1"/>
          <p:nvPr>
            <p:ph type="subTitle" idx="1"/>
          </p:nvPr>
        </p:nvSpPr>
        <p:spPr>
          <a:xfrm>
            <a:off x="918624" y="2356275"/>
            <a:ext cx="3182100" cy="103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539" name="Google Shape;1539;p26"/>
          <p:cNvGrpSpPr/>
          <p:nvPr/>
        </p:nvGrpSpPr>
        <p:grpSpPr>
          <a:xfrm rot="10800000" flipH="1">
            <a:off x="-432605" y="4283880"/>
            <a:ext cx="1086707" cy="1381583"/>
            <a:chOff x="-442711" y="-518088"/>
            <a:chExt cx="1086707" cy="1381583"/>
          </a:xfrm>
        </p:grpSpPr>
        <p:grpSp>
          <p:nvGrpSpPr>
            <p:cNvPr id="1540" name="Google Shape;1540;p26"/>
            <p:cNvGrpSpPr/>
            <p:nvPr/>
          </p:nvGrpSpPr>
          <p:grpSpPr>
            <a:xfrm rot="899960">
              <a:off x="-297542" y="-439027"/>
              <a:ext cx="772028" cy="1223461"/>
              <a:chOff x="-370228" y="1247258"/>
              <a:chExt cx="772051" cy="1223498"/>
            </a:xfrm>
          </p:grpSpPr>
          <p:sp>
            <p:nvSpPr>
              <p:cNvPr id="1541" name="Google Shape;1541;p26"/>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2" name="Google Shape;1542;p26"/>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3" name="Google Shape;1543;p26"/>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4" name="Google Shape;1544;p26"/>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5" name="Google Shape;1545;p26"/>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46" name="Google Shape;1546;p26"/>
            <p:cNvGrpSpPr/>
            <p:nvPr/>
          </p:nvGrpSpPr>
          <p:grpSpPr>
            <a:xfrm>
              <a:off x="-132614" y="-275312"/>
              <a:ext cx="776610" cy="754057"/>
              <a:chOff x="-98538" y="1428488"/>
              <a:chExt cx="776610" cy="754057"/>
            </a:xfrm>
          </p:grpSpPr>
          <p:sp>
            <p:nvSpPr>
              <p:cNvPr id="1547" name="Google Shape;1547;p26"/>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8" name="Google Shape;1548;p26"/>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9" name="Google Shape;1549;p26"/>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0" name="Google Shape;1550;p26"/>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1" name="Google Shape;1551;p26"/>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52" name="Google Shape;1552;p26"/>
          <p:cNvGrpSpPr/>
          <p:nvPr/>
        </p:nvGrpSpPr>
        <p:grpSpPr>
          <a:xfrm rot="10800000" flipH="1">
            <a:off x="-368630" y="-389230"/>
            <a:ext cx="1442198" cy="1259391"/>
            <a:chOff x="-378736" y="4277213"/>
            <a:chExt cx="1442198" cy="1259391"/>
          </a:xfrm>
        </p:grpSpPr>
        <p:grpSp>
          <p:nvGrpSpPr>
            <p:cNvPr id="1553" name="Google Shape;1553;p26"/>
            <p:cNvGrpSpPr/>
            <p:nvPr/>
          </p:nvGrpSpPr>
          <p:grpSpPr>
            <a:xfrm rot="-6299960">
              <a:off x="-73958" y="4299627"/>
              <a:ext cx="772028" cy="1223461"/>
              <a:chOff x="-370228" y="1247258"/>
              <a:chExt cx="772051" cy="1223498"/>
            </a:xfrm>
          </p:grpSpPr>
          <p:sp>
            <p:nvSpPr>
              <p:cNvPr id="1554" name="Google Shape;1554;p26"/>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5" name="Google Shape;1555;p26"/>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6" name="Google Shape;1556;p26"/>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7" name="Google Shape;1557;p26"/>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8" name="Google Shape;1558;p26"/>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59" name="Google Shape;1559;p26"/>
            <p:cNvGrpSpPr/>
            <p:nvPr/>
          </p:nvGrpSpPr>
          <p:grpSpPr>
            <a:xfrm rot="-7200044">
              <a:off x="-221384" y="4424980"/>
              <a:ext cx="776593" cy="754040"/>
              <a:chOff x="-98538" y="1428488"/>
              <a:chExt cx="776610" cy="754057"/>
            </a:xfrm>
          </p:grpSpPr>
          <p:sp>
            <p:nvSpPr>
              <p:cNvPr id="1560" name="Google Shape;1560;p26"/>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1" name="Google Shape;1561;p26"/>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2" name="Google Shape;1562;p26"/>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3" name="Google Shape;1563;p26"/>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4" name="Google Shape;1564;p26"/>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65" name="Google Shape;1565;p26"/>
            <p:cNvGrpSpPr/>
            <p:nvPr/>
          </p:nvGrpSpPr>
          <p:grpSpPr>
            <a:xfrm rot="-3599956">
              <a:off x="154507" y="4634798"/>
              <a:ext cx="776593" cy="754040"/>
              <a:chOff x="-98538" y="1428488"/>
              <a:chExt cx="776610" cy="754057"/>
            </a:xfrm>
          </p:grpSpPr>
          <p:sp>
            <p:nvSpPr>
              <p:cNvPr id="1566" name="Google Shape;1566;p26"/>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7" name="Google Shape;1567;p26"/>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8" name="Google Shape;1568;p26"/>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9" name="Google Shape;1569;p26"/>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0" name="Google Shape;1570;p26"/>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71" name="Google Shape;1571;p26"/>
          <p:cNvGrpSpPr/>
          <p:nvPr/>
        </p:nvGrpSpPr>
        <p:grpSpPr>
          <a:xfrm rot="-9899811" flipH="1">
            <a:off x="8319481" y="-152906"/>
            <a:ext cx="1344572" cy="1224565"/>
            <a:chOff x="10730598" y="-1861980"/>
            <a:chExt cx="1742103" cy="1586615"/>
          </a:xfrm>
        </p:grpSpPr>
        <p:sp>
          <p:nvSpPr>
            <p:cNvPr id="1572" name="Google Shape;1572;p26"/>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3" name="Google Shape;1573;p26"/>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4" name="Google Shape;1574;p26"/>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5" name="Google Shape;1575;p26"/>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6" name="Google Shape;1576;p26"/>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7" name="Google Shape;1577;p26"/>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8" name="Google Shape;1578;p26"/>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9" name="Google Shape;1579;p26"/>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0" name="Google Shape;1580;p26"/>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1" name="Google Shape;1581;p26"/>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2" name="Google Shape;1582;p26"/>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3" name="Google Shape;1583;p26"/>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4" name="Google Shape;1584;p26"/>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5" name="Google Shape;1585;p26"/>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6" name="Google Shape;1586;p26"/>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1">
  <p:cSld name="CUSTOM_4_1">
    <p:spTree>
      <p:nvGrpSpPr>
        <p:cNvPr id="1587" name="Shape 1587"/>
        <p:cNvGrpSpPr/>
        <p:nvPr/>
      </p:nvGrpSpPr>
      <p:grpSpPr>
        <a:xfrm>
          <a:off x="0" y="0"/>
          <a:ext cx="0" cy="0"/>
          <a:chOff x="0" y="0"/>
          <a:chExt cx="0" cy="0"/>
        </a:xfrm>
      </p:grpSpPr>
      <p:sp>
        <p:nvSpPr>
          <p:cNvPr id="1588" name="Google Shape;1588;p27"/>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9" name="Google Shape;1589;p27"/>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0" name="Google Shape;1590;p27"/>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1" name="Google Shape;1591;p27"/>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2" name="Google Shape;1592;p27"/>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3" name="Google Shape;1593;p27"/>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4" name="Google Shape;1594;p27"/>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5" name="Google Shape;1595;p27"/>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6" name="Google Shape;1596;p27"/>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7" name="Google Shape;1597;p27"/>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8" name="Google Shape;1598;p27"/>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9" name="Google Shape;1599;p27"/>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0" name="Google Shape;1600;p27"/>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1" name="Google Shape;1601;p27"/>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2" name="Google Shape;1602;p27"/>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3" name="Google Shape;1603;p27"/>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4" name="Google Shape;1604;p27"/>
          <p:cNvSpPr txBox="1"/>
          <p:nvPr>
            <p:ph type="title"/>
          </p:nvPr>
        </p:nvSpPr>
        <p:spPr>
          <a:xfrm>
            <a:off x="5095499" y="1756725"/>
            <a:ext cx="3129900" cy="5994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r" rtl="0">
              <a:spcBef>
                <a:spcPts val="400"/>
              </a:spcBef>
              <a:spcAft>
                <a:spcPts val="0"/>
              </a:spcAft>
              <a:buClr>
                <a:schemeClr val="lt2"/>
              </a:buClr>
              <a:buSzPts val="3500"/>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605" name="Google Shape;1605;p27"/>
          <p:cNvSpPr txBox="1"/>
          <p:nvPr>
            <p:ph type="subTitle" idx="1"/>
          </p:nvPr>
        </p:nvSpPr>
        <p:spPr>
          <a:xfrm>
            <a:off x="5095499" y="2356275"/>
            <a:ext cx="3129900" cy="1030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606" name="Google Shape;1606;p27"/>
          <p:cNvGrpSpPr/>
          <p:nvPr/>
        </p:nvGrpSpPr>
        <p:grpSpPr>
          <a:xfrm rot="900189" flipH="1">
            <a:off x="-515577" y="4075716"/>
            <a:ext cx="1344572" cy="1224565"/>
            <a:chOff x="10730598" y="-1861980"/>
            <a:chExt cx="1742103" cy="1586615"/>
          </a:xfrm>
        </p:grpSpPr>
        <p:sp>
          <p:nvSpPr>
            <p:cNvPr id="1607" name="Google Shape;1607;p27"/>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8" name="Google Shape;1608;p27"/>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9" name="Google Shape;1609;p27"/>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0" name="Google Shape;1610;p27"/>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1" name="Google Shape;1611;p27"/>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2" name="Google Shape;1612;p27"/>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3" name="Google Shape;1613;p27"/>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4" name="Google Shape;1614;p27"/>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5" name="Google Shape;1615;p27"/>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6" name="Google Shape;1616;p27"/>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7" name="Google Shape;1617;p27"/>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8" name="Google Shape;1618;p27"/>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19" name="Google Shape;1619;p27"/>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0" name="Google Shape;1620;p27"/>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1" name="Google Shape;1621;p27"/>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22" name="Google Shape;1622;p27"/>
          <p:cNvGrpSpPr/>
          <p:nvPr/>
        </p:nvGrpSpPr>
        <p:grpSpPr>
          <a:xfrm flipH="1">
            <a:off x="8074907" y="4277213"/>
            <a:ext cx="1442198" cy="1259391"/>
            <a:chOff x="-378736" y="4277213"/>
            <a:chExt cx="1442198" cy="1259391"/>
          </a:xfrm>
        </p:grpSpPr>
        <p:grpSp>
          <p:nvGrpSpPr>
            <p:cNvPr id="1623" name="Google Shape;1623;p27"/>
            <p:cNvGrpSpPr/>
            <p:nvPr/>
          </p:nvGrpSpPr>
          <p:grpSpPr>
            <a:xfrm rot="-6299960">
              <a:off x="-73958" y="4299627"/>
              <a:ext cx="772028" cy="1223461"/>
              <a:chOff x="-370228" y="1247258"/>
              <a:chExt cx="772051" cy="1223498"/>
            </a:xfrm>
          </p:grpSpPr>
          <p:sp>
            <p:nvSpPr>
              <p:cNvPr id="1624" name="Google Shape;1624;p27"/>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5" name="Google Shape;1625;p27"/>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6" name="Google Shape;1626;p27"/>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7" name="Google Shape;1627;p27"/>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28" name="Google Shape;1628;p27"/>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29" name="Google Shape;1629;p27"/>
            <p:cNvGrpSpPr/>
            <p:nvPr/>
          </p:nvGrpSpPr>
          <p:grpSpPr>
            <a:xfrm rot="-7200044">
              <a:off x="-221384" y="4424980"/>
              <a:ext cx="776593" cy="754040"/>
              <a:chOff x="-98538" y="1428488"/>
              <a:chExt cx="776610" cy="754057"/>
            </a:xfrm>
          </p:grpSpPr>
          <p:sp>
            <p:nvSpPr>
              <p:cNvPr id="1630" name="Google Shape;1630;p2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1" name="Google Shape;1631;p2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2" name="Google Shape;1632;p2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3" name="Google Shape;1633;p2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4" name="Google Shape;1634;p2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35" name="Google Shape;1635;p27"/>
            <p:cNvGrpSpPr/>
            <p:nvPr/>
          </p:nvGrpSpPr>
          <p:grpSpPr>
            <a:xfrm rot="-3599956">
              <a:off x="154507" y="4634798"/>
              <a:ext cx="776593" cy="754040"/>
              <a:chOff x="-98538" y="1428488"/>
              <a:chExt cx="776610" cy="754057"/>
            </a:xfrm>
          </p:grpSpPr>
          <p:sp>
            <p:nvSpPr>
              <p:cNvPr id="1636" name="Google Shape;1636;p2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7" name="Google Shape;1637;p2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8" name="Google Shape;1638;p2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39" name="Google Shape;1639;p2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0" name="Google Shape;1640;p2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641" name="Google Shape;1641;p27"/>
          <p:cNvGrpSpPr/>
          <p:nvPr/>
        </p:nvGrpSpPr>
        <p:grpSpPr>
          <a:xfrm flipH="1">
            <a:off x="8494374" y="-518088"/>
            <a:ext cx="1086707" cy="1381583"/>
            <a:chOff x="-442711" y="-518088"/>
            <a:chExt cx="1086707" cy="1381583"/>
          </a:xfrm>
        </p:grpSpPr>
        <p:grpSp>
          <p:nvGrpSpPr>
            <p:cNvPr id="1642" name="Google Shape;1642;p27"/>
            <p:cNvGrpSpPr/>
            <p:nvPr/>
          </p:nvGrpSpPr>
          <p:grpSpPr>
            <a:xfrm rot="899960">
              <a:off x="-297542" y="-439027"/>
              <a:ext cx="772028" cy="1223461"/>
              <a:chOff x="-370228" y="1247258"/>
              <a:chExt cx="772051" cy="1223498"/>
            </a:xfrm>
          </p:grpSpPr>
          <p:sp>
            <p:nvSpPr>
              <p:cNvPr id="1643" name="Google Shape;1643;p27"/>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4" name="Google Shape;1644;p27"/>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5" name="Google Shape;1645;p27"/>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6" name="Google Shape;1646;p27"/>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7" name="Google Shape;1647;p27"/>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48" name="Google Shape;1648;p27"/>
            <p:cNvGrpSpPr/>
            <p:nvPr/>
          </p:nvGrpSpPr>
          <p:grpSpPr>
            <a:xfrm>
              <a:off x="-132614" y="-275312"/>
              <a:ext cx="776610" cy="754057"/>
              <a:chOff x="-98538" y="1428488"/>
              <a:chExt cx="776610" cy="754057"/>
            </a:xfrm>
          </p:grpSpPr>
          <p:sp>
            <p:nvSpPr>
              <p:cNvPr id="1649" name="Google Shape;1649;p2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0" name="Google Shape;1650;p2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1" name="Google Shape;1651;p2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2" name="Google Shape;1652;p2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3" name="Google Shape;1653;p2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2">
  <p:cSld name="CUSTOM_4_1_1">
    <p:spTree>
      <p:nvGrpSpPr>
        <p:cNvPr id="1654" name="Shape 1654"/>
        <p:cNvGrpSpPr/>
        <p:nvPr/>
      </p:nvGrpSpPr>
      <p:grpSpPr>
        <a:xfrm>
          <a:off x="0" y="0"/>
          <a:ext cx="0" cy="0"/>
          <a:chOff x="0" y="0"/>
          <a:chExt cx="0" cy="0"/>
        </a:xfrm>
      </p:grpSpPr>
      <p:sp>
        <p:nvSpPr>
          <p:cNvPr id="1655" name="Google Shape;1655;p28"/>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6" name="Google Shape;1656;p28"/>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7" name="Google Shape;1657;p28"/>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8" name="Google Shape;1658;p28"/>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9" name="Google Shape;1659;p28"/>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0" name="Google Shape;1660;p28"/>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1" name="Google Shape;1661;p28"/>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2" name="Google Shape;1662;p28"/>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3" name="Google Shape;1663;p28"/>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4" name="Google Shape;1664;p28"/>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5" name="Google Shape;1665;p28"/>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6" name="Google Shape;1666;p28"/>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7" name="Google Shape;1667;p28"/>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8" name="Google Shape;1668;p28"/>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9" name="Google Shape;1669;p28"/>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0" name="Google Shape;1670;p28"/>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1" name="Google Shape;1671;p28"/>
          <p:cNvSpPr txBox="1"/>
          <p:nvPr>
            <p:ph type="title"/>
          </p:nvPr>
        </p:nvSpPr>
        <p:spPr>
          <a:xfrm>
            <a:off x="2308442" y="1293839"/>
            <a:ext cx="4527300" cy="12018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spcBef>
                <a:spcPts val="400"/>
              </a:spcBef>
              <a:spcAft>
                <a:spcPts val="0"/>
              </a:spcAft>
              <a:buClr>
                <a:schemeClr val="lt2"/>
              </a:buClr>
              <a:buSzPts val="3500"/>
              <a:buNone/>
              <a:defRPr sz="100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672" name="Google Shape;1672;p28"/>
          <p:cNvSpPr txBox="1"/>
          <p:nvPr>
            <p:ph type="subTitle" idx="1"/>
          </p:nvPr>
        </p:nvSpPr>
        <p:spPr>
          <a:xfrm>
            <a:off x="2412079" y="2866429"/>
            <a:ext cx="4320000" cy="76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673" name="Google Shape;1673;p28"/>
          <p:cNvGrpSpPr/>
          <p:nvPr/>
        </p:nvGrpSpPr>
        <p:grpSpPr>
          <a:xfrm rot="900189" flipH="1">
            <a:off x="-515577" y="4075716"/>
            <a:ext cx="1344572" cy="1224565"/>
            <a:chOff x="10730598" y="-1861980"/>
            <a:chExt cx="1742103" cy="1586615"/>
          </a:xfrm>
        </p:grpSpPr>
        <p:sp>
          <p:nvSpPr>
            <p:cNvPr id="1674" name="Google Shape;1674;p28"/>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5" name="Google Shape;1675;p28"/>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6" name="Google Shape;1676;p28"/>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7" name="Google Shape;1677;p28"/>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8" name="Google Shape;1678;p28"/>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9" name="Google Shape;1679;p28"/>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0" name="Google Shape;1680;p28"/>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1" name="Google Shape;1681;p28"/>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2" name="Google Shape;1682;p28"/>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3" name="Google Shape;1683;p28"/>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4" name="Google Shape;1684;p28"/>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5" name="Google Shape;1685;p28"/>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6" name="Google Shape;1686;p28"/>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7" name="Google Shape;1687;p28"/>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8" name="Google Shape;1688;p28"/>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89" name="Google Shape;1689;p28"/>
          <p:cNvGrpSpPr/>
          <p:nvPr/>
        </p:nvGrpSpPr>
        <p:grpSpPr>
          <a:xfrm flipH="1">
            <a:off x="8074907" y="4277213"/>
            <a:ext cx="1442198" cy="1259391"/>
            <a:chOff x="-378736" y="4277213"/>
            <a:chExt cx="1442198" cy="1259391"/>
          </a:xfrm>
        </p:grpSpPr>
        <p:grpSp>
          <p:nvGrpSpPr>
            <p:cNvPr id="1690" name="Google Shape;1690;p28"/>
            <p:cNvGrpSpPr/>
            <p:nvPr/>
          </p:nvGrpSpPr>
          <p:grpSpPr>
            <a:xfrm rot="-6299960">
              <a:off x="-73958" y="4299627"/>
              <a:ext cx="772028" cy="1223461"/>
              <a:chOff x="-370228" y="1247258"/>
              <a:chExt cx="772051" cy="1223498"/>
            </a:xfrm>
          </p:grpSpPr>
          <p:sp>
            <p:nvSpPr>
              <p:cNvPr id="1691" name="Google Shape;1691;p28"/>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2" name="Google Shape;1692;p28"/>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3" name="Google Shape;1693;p28"/>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4" name="Google Shape;1694;p28"/>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5" name="Google Shape;1695;p28"/>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96" name="Google Shape;1696;p28"/>
            <p:cNvGrpSpPr/>
            <p:nvPr/>
          </p:nvGrpSpPr>
          <p:grpSpPr>
            <a:xfrm rot="-7200044">
              <a:off x="-221384" y="4424980"/>
              <a:ext cx="776593" cy="754040"/>
              <a:chOff x="-98538" y="1428488"/>
              <a:chExt cx="776610" cy="754057"/>
            </a:xfrm>
          </p:grpSpPr>
          <p:sp>
            <p:nvSpPr>
              <p:cNvPr id="1697" name="Google Shape;1697;p2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8" name="Google Shape;1698;p2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9" name="Google Shape;1699;p2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0" name="Google Shape;1700;p2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1" name="Google Shape;1701;p2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02" name="Google Shape;1702;p28"/>
            <p:cNvGrpSpPr/>
            <p:nvPr/>
          </p:nvGrpSpPr>
          <p:grpSpPr>
            <a:xfrm rot="-3599956">
              <a:off x="154507" y="4634798"/>
              <a:ext cx="776593" cy="754040"/>
              <a:chOff x="-98538" y="1428488"/>
              <a:chExt cx="776610" cy="754057"/>
            </a:xfrm>
          </p:grpSpPr>
          <p:sp>
            <p:nvSpPr>
              <p:cNvPr id="1703" name="Google Shape;1703;p2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4" name="Google Shape;1704;p2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5" name="Google Shape;1705;p2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6" name="Google Shape;1706;p2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7" name="Google Shape;1707;p2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708" name="Google Shape;1708;p28"/>
          <p:cNvGrpSpPr/>
          <p:nvPr/>
        </p:nvGrpSpPr>
        <p:grpSpPr>
          <a:xfrm flipH="1">
            <a:off x="8494374" y="-518088"/>
            <a:ext cx="1086707" cy="1381583"/>
            <a:chOff x="-442711" y="-518088"/>
            <a:chExt cx="1086707" cy="1381583"/>
          </a:xfrm>
        </p:grpSpPr>
        <p:grpSp>
          <p:nvGrpSpPr>
            <p:cNvPr id="1709" name="Google Shape;1709;p28"/>
            <p:cNvGrpSpPr/>
            <p:nvPr/>
          </p:nvGrpSpPr>
          <p:grpSpPr>
            <a:xfrm rot="899960">
              <a:off x="-297542" y="-439027"/>
              <a:ext cx="772028" cy="1223461"/>
              <a:chOff x="-370228" y="1247258"/>
              <a:chExt cx="772051" cy="1223498"/>
            </a:xfrm>
          </p:grpSpPr>
          <p:sp>
            <p:nvSpPr>
              <p:cNvPr id="1710" name="Google Shape;1710;p28"/>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1" name="Google Shape;1711;p28"/>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2" name="Google Shape;1712;p28"/>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3" name="Google Shape;1713;p28"/>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4" name="Google Shape;1714;p28"/>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15" name="Google Shape;1715;p28"/>
            <p:cNvGrpSpPr/>
            <p:nvPr/>
          </p:nvGrpSpPr>
          <p:grpSpPr>
            <a:xfrm>
              <a:off x="-132614" y="-275312"/>
              <a:ext cx="776610" cy="754057"/>
              <a:chOff x="-98538" y="1428488"/>
              <a:chExt cx="776610" cy="754057"/>
            </a:xfrm>
          </p:grpSpPr>
          <p:sp>
            <p:nvSpPr>
              <p:cNvPr id="1716" name="Google Shape;1716;p2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7" name="Google Shape;1717;p2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8" name="Google Shape;1718;p2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9" name="Google Shape;1719;p2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0" name="Google Shape;1720;p2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3">
  <p:cSld name="CUSTOM_4_1_1_1">
    <p:spTree>
      <p:nvGrpSpPr>
        <p:cNvPr id="1721" name="Shape 1721"/>
        <p:cNvGrpSpPr/>
        <p:nvPr/>
      </p:nvGrpSpPr>
      <p:grpSpPr>
        <a:xfrm>
          <a:off x="0" y="0"/>
          <a:ext cx="0" cy="0"/>
          <a:chOff x="0" y="0"/>
          <a:chExt cx="0" cy="0"/>
        </a:xfrm>
      </p:grpSpPr>
      <p:sp>
        <p:nvSpPr>
          <p:cNvPr id="1722" name="Google Shape;1722;p29"/>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3" name="Google Shape;1723;p29"/>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4" name="Google Shape;1724;p29"/>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5" name="Google Shape;1725;p29"/>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6" name="Google Shape;1726;p29"/>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7" name="Google Shape;1727;p29"/>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8" name="Google Shape;1728;p29"/>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9" name="Google Shape;1729;p29"/>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0" name="Google Shape;1730;p29"/>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1" name="Google Shape;1731;p29"/>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2" name="Google Shape;1732;p29"/>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3" name="Google Shape;1733;p29"/>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4" name="Google Shape;1734;p29"/>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5" name="Google Shape;1735;p29"/>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6" name="Google Shape;1736;p29"/>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7" name="Google Shape;1737;p29"/>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8" name="Google Shape;1738;p29"/>
          <p:cNvSpPr txBox="1"/>
          <p:nvPr>
            <p:ph type="title"/>
          </p:nvPr>
        </p:nvSpPr>
        <p:spPr>
          <a:xfrm>
            <a:off x="918625" y="1756725"/>
            <a:ext cx="3282900" cy="5994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400"/>
              </a:spcBef>
              <a:spcAft>
                <a:spcPts val="0"/>
              </a:spcAft>
              <a:buClr>
                <a:schemeClr val="lt2"/>
              </a:buClr>
              <a:buSzPts val="3500"/>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739" name="Google Shape;1739;p29"/>
          <p:cNvSpPr txBox="1"/>
          <p:nvPr>
            <p:ph type="subTitle" idx="1"/>
          </p:nvPr>
        </p:nvSpPr>
        <p:spPr>
          <a:xfrm>
            <a:off x="918625" y="2356275"/>
            <a:ext cx="3282900" cy="103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740" name="Google Shape;1740;p29"/>
          <p:cNvGrpSpPr/>
          <p:nvPr/>
        </p:nvGrpSpPr>
        <p:grpSpPr>
          <a:xfrm rot="900189" flipH="1">
            <a:off x="-515577" y="4075716"/>
            <a:ext cx="1344572" cy="1224565"/>
            <a:chOff x="10730598" y="-1861980"/>
            <a:chExt cx="1742103" cy="1586615"/>
          </a:xfrm>
        </p:grpSpPr>
        <p:sp>
          <p:nvSpPr>
            <p:cNvPr id="1741" name="Google Shape;1741;p29"/>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2" name="Google Shape;1742;p29"/>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3" name="Google Shape;1743;p29"/>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4" name="Google Shape;1744;p29"/>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5" name="Google Shape;1745;p29"/>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6" name="Google Shape;1746;p29"/>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7" name="Google Shape;1747;p29"/>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8" name="Google Shape;1748;p29"/>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9" name="Google Shape;1749;p29"/>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0" name="Google Shape;1750;p29"/>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1" name="Google Shape;1751;p29"/>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2" name="Google Shape;1752;p29"/>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3" name="Google Shape;1753;p29"/>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4" name="Google Shape;1754;p29"/>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5" name="Google Shape;1755;p29"/>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56" name="Google Shape;1756;p29"/>
          <p:cNvGrpSpPr/>
          <p:nvPr/>
        </p:nvGrpSpPr>
        <p:grpSpPr>
          <a:xfrm flipH="1">
            <a:off x="8494374" y="-518088"/>
            <a:ext cx="1086707" cy="1381583"/>
            <a:chOff x="-442711" y="-518088"/>
            <a:chExt cx="1086707" cy="1381583"/>
          </a:xfrm>
        </p:grpSpPr>
        <p:grpSp>
          <p:nvGrpSpPr>
            <p:cNvPr id="1757" name="Google Shape;1757;p29"/>
            <p:cNvGrpSpPr/>
            <p:nvPr/>
          </p:nvGrpSpPr>
          <p:grpSpPr>
            <a:xfrm rot="899960">
              <a:off x="-297542" y="-439027"/>
              <a:ext cx="772028" cy="1223461"/>
              <a:chOff x="-370228" y="1247258"/>
              <a:chExt cx="772051" cy="1223498"/>
            </a:xfrm>
          </p:grpSpPr>
          <p:sp>
            <p:nvSpPr>
              <p:cNvPr id="1758" name="Google Shape;1758;p2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9" name="Google Shape;1759;p2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0" name="Google Shape;1760;p2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1" name="Google Shape;1761;p2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2" name="Google Shape;1762;p2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63" name="Google Shape;1763;p29"/>
            <p:cNvGrpSpPr/>
            <p:nvPr/>
          </p:nvGrpSpPr>
          <p:grpSpPr>
            <a:xfrm>
              <a:off x="-132614" y="-275312"/>
              <a:ext cx="776610" cy="754057"/>
              <a:chOff x="-98538" y="1428488"/>
              <a:chExt cx="776610" cy="754057"/>
            </a:xfrm>
          </p:grpSpPr>
          <p:sp>
            <p:nvSpPr>
              <p:cNvPr id="1764" name="Google Shape;1764;p2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5" name="Google Shape;1765;p2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6" name="Google Shape;1766;p2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7" name="Google Shape;1767;p2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8" name="Google Shape;1768;p2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769" name="Google Shape;1769;p29"/>
          <p:cNvGrpSpPr/>
          <p:nvPr/>
        </p:nvGrpSpPr>
        <p:grpSpPr>
          <a:xfrm flipH="1">
            <a:off x="8074907" y="4277213"/>
            <a:ext cx="1442198" cy="1259391"/>
            <a:chOff x="-378736" y="4277213"/>
            <a:chExt cx="1442198" cy="1259391"/>
          </a:xfrm>
        </p:grpSpPr>
        <p:grpSp>
          <p:nvGrpSpPr>
            <p:cNvPr id="1770" name="Google Shape;1770;p29"/>
            <p:cNvGrpSpPr/>
            <p:nvPr/>
          </p:nvGrpSpPr>
          <p:grpSpPr>
            <a:xfrm rot="-6299960">
              <a:off x="-73958" y="4299627"/>
              <a:ext cx="772028" cy="1223461"/>
              <a:chOff x="-370228" y="1247258"/>
              <a:chExt cx="772051" cy="1223498"/>
            </a:xfrm>
          </p:grpSpPr>
          <p:sp>
            <p:nvSpPr>
              <p:cNvPr id="1771" name="Google Shape;1771;p2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2" name="Google Shape;1772;p2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3" name="Google Shape;1773;p2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4" name="Google Shape;1774;p2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5" name="Google Shape;1775;p2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76" name="Google Shape;1776;p29"/>
            <p:cNvGrpSpPr/>
            <p:nvPr/>
          </p:nvGrpSpPr>
          <p:grpSpPr>
            <a:xfrm rot="-7200044">
              <a:off x="-221384" y="4424980"/>
              <a:ext cx="776593" cy="754040"/>
              <a:chOff x="-98538" y="1428488"/>
              <a:chExt cx="776610" cy="754057"/>
            </a:xfrm>
          </p:grpSpPr>
          <p:sp>
            <p:nvSpPr>
              <p:cNvPr id="1777" name="Google Shape;1777;p2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8" name="Google Shape;1778;p2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9" name="Google Shape;1779;p2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0" name="Google Shape;1780;p2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1" name="Google Shape;1781;p2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82" name="Google Shape;1782;p29"/>
            <p:cNvGrpSpPr/>
            <p:nvPr/>
          </p:nvGrpSpPr>
          <p:grpSpPr>
            <a:xfrm rot="-3599956">
              <a:off x="154507" y="4634798"/>
              <a:ext cx="776593" cy="754040"/>
              <a:chOff x="-98538" y="1428488"/>
              <a:chExt cx="776610" cy="754057"/>
            </a:xfrm>
          </p:grpSpPr>
          <p:sp>
            <p:nvSpPr>
              <p:cNvPr id="1783" name="Google Shape;1783;p2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4" name="Google Shape;1784;p2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5" name="Google Shape;1785;p2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6" name="Google Shape;1786;p2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87" name="Google Shape;1787;p2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4">
  <p:cSld name="CUSTOM_4_1_1_1_1">
    <p:spTree>
      <p:nvGrpSpPr>
        <p:cNvPr id="1788" name="Shape 1788"/>
        <p:cNvGrpSpPr/>
        <p:nvPr/>
      </p:nvGrpSpPr>
      <p:grpSpPr>
        <a:xfrm>
          <a:off x="0" y="0"/>
          <a:ext cx="0" cy="0"/>
          <a:chOff x="0" y="0"/>
          <a:chExt cx="0" cy="0"/>
        </a:xfrm>
      </p:grpSpPr>
      <p:sp>
        <p:nvSpPr>
          <p:cNvPr id="1789" name="Google Shape;1789;p30"/>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0" name="Google Shape;1790;p30"/>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1" name="Google Shape;1791;p30"/>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2" name="Google Shape;1792;p30"/>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3" name="Google Shape;1793;p30"/>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4" name="Google Shape;1794;p30"/>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5" name="Google Shape;1795;p30"/>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6" name="Google Shape;1796;p30"/>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7" name="Google Shape;1797;p30"/>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8" name="Google Shape;1798;p30"/>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99" name="Google Shape;1799;p30"/>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0" name="Google Shape;1800;p30"/>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1" name="Google Shape;1801;p30"/>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2" name="Google Shape;1802;p30"/>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3" name="Google Shape;1803;p30"/>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4" name="Google Shape;1804;p30"/>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05" name="Google Shape;1805;p30"/>
          <p:cNvSpPr txBox="1"/>
          <p:nvPr>
            <p:ph type="title"/>
          </p:nvPr>
        </p:nvSpPr>
        <p:spPr>
          <a:xfrm>
            <a:off x="720000" y="767338"/>
            <a:ext cx="4233000" cy="11571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rtl="0">
              <a:spcBef>
                <a:spcPts val="400"/>
              </a:spcBef>
              <a:spcAft>
                <a:spcPts val="0"/>
              </a:spcAft>
              <a:buClr>
                <a:schemeClr val="lt2"/>
              </a:buClr>
              <a:buSzPts val="3500"/>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806" name="Google Shape;1806;p30"/>
          <p:cNvSpPr txBox="1"/>
          <p:nvPr>
            <p:ph type="subTitle" idx="1"/>
          </p:nvPr>
        </p:nvSpPr>
        <p:spPr>
          <a:xfrm>
            <a:off x="4953000" y="767338"/>
            <a:ext cx="3471000" cy="115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807" name="Google Shape;1807;p30"/>
          <p:cNvGrpSpPr/>
          <p:nvPr/>
        </p:nvGrpSpPr>
        <p:grpSpPr>
          <a:xfrm flipH="1">
            <a:off x="8074907" y="4277213"/>
            <a:ext cx="1442198" cy="1259391"/>
            <a:chOff x="-378736" y="4277213"/>
            <a:chExt cx="1442198" cy="1259391"/>
          </a:xfrm>
        </p:grpSpPr>
        <p:grpSp>
          <p:nvGrpSpPr>
            <p:cNvPr id="1808" name="Google Shape;1808;p30"/>
            <p:cNvGrpSpPr/>
            <p:nvPr/>
          </p:nvGrpSpPr>
          <p:grpSpPr>
            <a:xfrm rot="-6299960">
              <a:off x="-73958" y="4299627"/>
              <a:ext cx="772028" cy="1223461"/>
              <a:chOff x="-370228" y="1247258"/>
              <a:chExt cx="772051" cy="1223498"/>
            </a:xfrm>
          </p:grpSpPr>
          <p:sp>
            <p:nvSpPr>
              <p:cNvPr id="1809" name="Google Shape;1809;p30"/>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0" name="Google Shape;1810;p30"/>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1" name="Google Shape;1811;p30"/>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2" name="Google Shape;1812;p30"/>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3" name="Google Shape;1813;p30"/>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14" name="Google Shape;1814;p30"/>
            <p:cNvGrpSpPr/>
            <p:nvPr/>
          </p:nvGrpSpPr>
          <p:grpSpPr>
            <a:xfrm rot="-7200044">
              <a:off x="-221384" y="4424980"/>
              <a:ext cx="776593" cy="754040"/>
              <a:chOff x="-98538" y="1428488"/>
              <a:chExt cx="776610" cy="754057"/>
            </a:xfrm>
          </p:grpSpPr>
          <p:sp>
            <p:nvSpPr>
              <p:cNvPr id="1815" name="Google Shape;1815;p3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6" name="Google Shape;1816;p3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7" name="Google Shape;1817;p3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8" name="Google Shape;1818;p3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9" name="Google Shape;1819;p3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20" name="Google Shape;1820;p30"/>
            <p:cNvGrpSpPr/>
            <p:nvPr/>
          </p:nvGrpSpPr>
          <p:grpSpPr>
            <a:xfrm rot="-3599956">
              <a:off x="154507" y="4634798"/>
              <a:ext cx="776593" cy="754040"/>
              <a:chOff x="-98538" y="1428488"/>
              <a:chExt cx="776610" cy="754057"/>
            </a:xfrm>
          </p:grpSpPr>
          <p:sp>
            <p:nvSpPr>
              <p:cNvPr id="1821" name="Google Shape;1821;p3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2" name="Google Shape;1822;p3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3" name="Google Shape;1823;p3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4" name="Google Shape;1824;p3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5" name="Google Shape;1825;p3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826" name="Google Shape;1826;p30"/>
          <p:cNvGrpSpPr/>
          <p:nvPr/>
        </p:nvGrpSpPr>
        <p:grpSpPr>
          <a:xfrm flipH="1">
            <a:off x="8494374" y="-518088"/>
            <a:ext cx="1086707" cy="1381583"/>
            <a:chOff x="-442711" y="-518088"/>
            <a:chExt cx="1086707" cy="1381583"/>
          </a:xfrm>
        </p:grpSpPr>
        <p:grpSp>
          <p:nvGrpSpPr>
            <p:cNvPr id="1827" name="Google Shape;1827;p30"/>
            <p:cNvGrpSpPr/>
            <p:nvPr/>
          </p:nvGrpSpPr>
          <p:grpSpPr>
            <a:xfrm rot="899960">
              <a:off x="-297542" y="-439027"/>
              <a:ext cx="772028" cy="1223461"/>
              <a:chOff x="-370228" y="1247258"/>
              <a:chExt cx="772051" cy="1223498"/>
            </a:xfrm>
          </p:grpSpPr>
          <p:sp>
            <p:nvSpPr>
              <p:cNvPr id="1828" name="Google Shape;1828;p30"/>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9" name="Google Shape;1829;p30"/>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0" name="Google Shape;1830;p30"/>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1" name="Google Shape;1831;p30"/>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2" name="Google Shape;1832;p30"/>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33" name="Google Shape;1833;p30"/>
            <p:cNvGrpSpPr/>
            <p:nvPr/>
          </p:nvGrpSpPr>
          <p:grpSpPr>
            <a:xfrm>
              <a:off x="-132614" y="-275312"/>
              <a:ext cx="776610" cy="754057"/>
              <a:chOff x="-98538" y="1428488"/>
              <a:chExt cx="776610" cy="754057"/>
            </a:xfrm>
          </p:grpSpPr>
          <p:sp>
            <p:nvSpPr>
              <p:cNvPr id="1834" name="Google Shape;1834;p3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5" name="Google Shape;1835;p3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6" name="Google Shape;1836;p3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7" name="Google Shape;1837;p3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8" name="Google Shape;1838;p3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43" name="Shape 143"/>
        <p:cNvGrpSpPr/>
        <p:nvPr/>
      </p:nvGrpSpPr>
      <p:grpSpPr>
        <a:xfrm>
          <a:off x="0" y="0"/>
          <a:ext cx="0" cy="0"/>
          <a:chOff x="0" y="0"/>
          <a:chExt cx="0" cy="0"/>
        </a:xfrm>
      </p:grpSpPr>
      <p:sp>
        <p:nvSpPr>
          <p:cNvPr id="144" name="Google Shape;144;p4"/>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 name="Google Shape;145;p4"/>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 name="Google Shape;146;p4"/>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7" name="Google Shape;147;p4"/>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8" name="Google Shape;148;p4"/>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9" name="Google Shape;149;p4"/>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150;p4"/>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4"/>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4"/>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53;p4"/>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 name="Google Shape;154;p4"/>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 name="Google Shape;155;p4"/>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6" name="Google Shape;156;p4"/>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7" name="Google Shape;157;p4"/>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8" name="Google Shape;158;p4"/>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9" name="Google Shape;159;p4"/>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0" name="Google Shape;160;p4"/>
          <p:cNvSpPr txBox="1"/>
          <p:nvPr>
            <p:ph type="title"/>
          </p:nvPr>
        </p:nvSpPr>
        <p:spPr>
          <a:xfrm>
            <a:off x="720000" y="540000"/>
            <a:ext cx="7704000" cy="367800"/>
          </a:xfrm>
          <a:prstGeom prst="rect">
            <a:avLst/>
          </a:prstGeom>
          <a:effectLst>
            <a:outerShdw dist="38100" dir="7920000" algn="bl" rotWithShape="0">
              <a:schemeClr val="dk1">
                <a:alpha val="56000"/>
              </a:schemeClr>
            </a:outerShdw>
          </a:effectLst>
        </p:spPr>
        <p:txBody>
          <a:bodyPr spcFirstLastPara="1" wrap="square" lIns="91425" tIns="0" rIns="91425" bIns="0" anchor="ctr" anchorCtr="0">
            <a:noAutofit/>
          </a:bodyPr>
          <a:lstStyle>
            <a:lvl1pPr lvl="0" algn="ctr">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1" name="Google Shape;161;p4"/>
          <p:cNvSpPr txBox="1"/>
          <p:nvPr>
            <p:ph type="body" idx="1"/>
          </p:nvPr>
        </p:nvSpPr>
        <p:spPr>
          <a:xfrm>
            <a:off x="720000" y="1187100"/>
            <a:ext cx="4479600" cy="34164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SzPts val="1400"/>
              <a:buFont typeface="Comfortaa"/>
              <a:buChar char="●"/>
              <a:defRPr/>
            </a:lvl1pPr>
            <a:lvl2pPr marL="914400" lvl="1"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2pPr>
            <a:lvl3pPr marL="1371600" lvl="2"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3pPr>
            <a:lvl4pPr marL="1828800" lvl="3"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4pPr>
            <a:lvl5pPr marL="2286000" lvl="4"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5pPr>
            <a:lvl6pPr marL="2743200" lvl="5"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6pPr>
            <a:lvl7pPr marL="3200400" lvl="6"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7pPr>
            <a:lvl8pPr marL="3657600" lvl="7"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8pPr>
            <a:lvl9pPr marL="4114800" lvl="8" indent="-317500">
              <a:lnSpc>
                <a:spcPct val="100000"/>
              </a:lnSpc>
              <a:spcBef>
                <a:spcPts val="0"/>
              </a:spcBef>
              <a:spcAft>
                <a:spcPts val="0"/>
              </a:spcAft>
              <a:buClr>
                <a:schemeClr val="lt1"/>
              </a:buClr>
              <a:buSzPts val="1400"/>
              <a:buFont typeface="Comfortaa"/>
              <a:buChar char="■"/>
              <a:defRPr>
                <a:solidFill>
                  <a:schemeClr val="accent5"/>
                </a:solidFill>
                <a:latin typeface="Comfortaa"/>
                <a:ea typeface="Comfortaa"/>
                <a:cs typeface="Comfortaa"/>
                <a:sym typeface="Comfortaa"/>
              </a:defRPr>
            </a:lvl9pPr>
          </a:lstStyle>
          <a:p/>
        </p:txBody>
      </p:sp>
      <p:grpSp>
        <p:nvGrpSpPr>
          <p:cNvPr id="162" name="Google Shape;162;p4"/>
          <p:cNvGrpSpPr/>
          <p:nvPr/>
        </p:nvGrpSpPr>
        <p:grpSpPr>
          <a:xfrm rot="900189" flipH="1">
            <a:off x="-515577" y="4075716"/>
            <a:ext cx="1344572" cy="1224565"/>
            <a:chOff x="10730598" y="-1861980"/>
            <a:chExt cx="1742103" cy="1586615"/>
          </a:xfrm>
        </p:grpSpPr>
        <p:sp>
          <p:nvSpPr>
            <p:cNvPr id="163" name="Google Shape;163;p4"/>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4" name="Google Shape;164;p4"/>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5" name="Google Shape;165;p4"/>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6" name="Google Shape;166;p4"/>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7" name="Google Shape;167;p4"/>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8" name="Google Shape;168;p4"/>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169;p4"/>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170;p4"/>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 name="Google Shape;171;p4"/>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2" name="Google Shape;172;p4"/>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3" name="Google Shape;173;p4"/>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4" name="Google Shape;174;p4"/>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5" name="Google Shape;175;p4"/>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6" name="Google Shape;176;p4"/>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7" name="Google Shape;177;p4"/>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8" name="Google Shape;178;p4"/>
          <p:cNvGrpSpPr/>
          <p:nvPr/>
        </p:nvGrpSpPr>
        <p:grpSpPr>
          <a:xfrm flipH="1">
            <a:off x="8074907" y="4277213"/>
            <a:ext cx="1442198" cy="1259391"/>
            <a:chOff x="-378736" y="4277213"/>
            <a:chExt cx="1442198" cy="1259391"/>
          </a:xfrm>
        </p:grpSpPr>
        <p:grpSp>
          <p:nvGrpSpPr>
            <p:cNvPr id="179" name="Google Shape;179;p4"/>
            <p:cNvGrpSpPr/>
            <p:nvPr/>
          </p:nvGrpSpPr>
          <p:grpSpPr>
            <a:xfrm rot="-6299960">
              <a:off x="-73958" y="4299627"/>
              <a:ext cx="772028" cy="1223461"/>
              <a:chOff x="-370228" y="1247258"/>
              <a:chExt cx="772051" cy="1223498"/>
            </a:xfrm>
          </p:grpSpPr>
          <p:sp>
            <p:nvSpPr>
              <p:cNvPr id="180" name="Google Shape;180;p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 name="Google Shape;181;p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 name="Google Shape;182;p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 name="Google Shape;183;p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 name="Google Shape;184;p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5" name="Google Shape;185;p4"/>
            <p:cNvGrpSpPr/>
            <p:nvPr/>
          </p:nvGrpSpPr>
          <p:grpSpPr>
            <a:xfrm rot="-7200044">
              <a:off x="-221384" y="4424980"/>
              <a:ext cx="776593" cy="754040"/>
              <a:chOff x="-98538" y="1428488"/>
              <a:chExt cx="776610" cy="754057"/>
            </a:xfrm>
          </p:grpSpPr>
          <p:sp>
            <p:nvSpPr>
              <p:cNvPr id="186" name="Google Shape;186;p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 name="Google Shape;187;p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 name="Google Shape;188;p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 name="Google Shape;189;p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 name="Google Shape;190;p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91" name="Google Shape;191;p4"/>
            <p:cNvGrpSpPr/>
            <p:nvPr/>
          </p:nvGrpSpPr>
          <p:grpSpPr>
            <a:xfrm rot="-3599956">
              <a:off x="154507" y="4634798"/>
              <a:ext cx="776593" cy="754040"/>
              <a:chOff x="-98538" y="1428488"/>
              <a:chExt cx="776610" cy="754057"/>
            </a:xfrm>
          </p:grpSpPr>
          <p:sp>
            <p:nvSpPr>
              <p:cNvPr id="192" name="Google Shape;192;p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 name="Google Shape;193;p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 name="Google Shape;194;p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 name="Google Shape;195;p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 name="Google Shape;196;p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97" name="Google Shape;197;p4"/>
          <p:cNvGrpSpPr/>
          <p:nvPr/>
        </p:nvGrpSpPr>
        <p:grpSpPr>
          <a:xfrm flipH="1">
            <a:off x="8494374" y="-518088"/>
            <a:ext cx="1086707" cy="1381583"/>
            <a:chOff x="-442711" y="-518088"/>
            <a:chExt cx="1086707" cy="1381583"/>
          </a:xfrm>
        </p:grpSpPr>
        <p:grpSp>
          <p:nvGrpSpPr>
            <p:cNvPr id="198" name="Google Shape;198;p4"/>
            <p:cNvGrpSpPr/>
            <p:nvPr/>
          </p:nvGrpSpPr>
          <p:grpSpPr>
            <a:xfrm rot="899960">
              <a:off x="-297542" y="-439027"/>
              <a:ext cx="772028" cy="1223461"/>
              <a:chOff x="-370228" y="1247258"/>
              <a:chExt cx="772051" cy="1223498"/>
            </a:xfrm>
          </p:grpSpPr>
          <p:sp>
            <p:nvSpPr>
              <p:cNvPr id="199" name="Google Shape;199;p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 name="Google Shape;200;p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 name="Google Shape;201;p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 name="Google Shape;202;p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 name="Google Shape;203;p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4" name="Google Shape;204;p4"/>
            <p:cNvGrpSpPr/>
            <p:nvPr/>
          </p:nvGrpSpPr>
          <p:grpSpPr>
            <a:xfrm>
              <a:off x="-132614" y="-275312"/>
              <a:ext cx="776610" cy="754057"/>
              <a:chOff x="-98538" y="1428488"/>
              <a:chExt cx="776610" cy="754057"/>
            </a:xfrm>
          </p:grpSpPr>
          <p:sp>
            <p:nvSpPr>
              <p:cNvPr id="205" name="Google Shape;205;p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 name="Google Shape;206;p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 name="Google Shape;207;p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 name="Google Shape;208;p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 name="Google Shape;209;p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5">
  <p:cSld name="CUSTOM_7">
    <p:spTree>
      <p:nvGrpSpPr>
        <p:cNvPr id="1839" name="Shape 1839"/>
        <p:cNvGrpSpPr/>
        <p:nvPr/>
      </p:nvGrpSpPr>
      <p:grpSpPr>
        <a:xfrm>
          <a:off x="0" y="0"/>
          <a:ext cx="0" cy="0"/>
          <a:chOff x="0" y="0"/>
          <a:chExt cx="0" cy="0"/>
        </a:xfrm>
      </p:grpSpPr>
      <p:sp>
        <p:nvSpPr>
          <p:cNvPr id="1840" name="Google Shape;1840;p31"/>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1" name="Google Shape;1841;p31"/>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2" name="Google Shape;1842;p31"/>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3" name="Google Shape;1843;p31"/>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4" name="Google Shape;1844;p31"/>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5" name="Google Shape;1845;p31"/>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6" name="Google Shape;1846;p31"/>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7" name="Google Shape;1847;p31"/>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8" name="Google Shape;1848;p31"/>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49" name="Google Shape;1849;p31"/>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0" name="Google Shape;1850;p31"/>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1" name="Google Shape;1851;p31"/>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2" name="Google Shape;1852;p31"/>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3" name="Google Shape;1853;p31"/>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4" name="Google Shape;1854;p31"/>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5" name="Google Shape;1855;p31"/>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856" name="Google Shape;1856;p31"/>
          <p:cNvGrpSpPr/>
          <p:nvPr/>
        </p:nvGrpSpPr>
        <p:grpSpPr>
          <a:xfrm rot="900189" flipH="1">
            <a:off x="-515577" y="4075716"/>
            <a:ext cx="1344572" cy="1224565"/>
            <a:chOff x="10730598" y="-1861980"/>
            <a:chExt cx="1742103" cy="1586615"/>
          </a:xfrm>
        </p:grpSpPr>
        <p:sp>
          <p:nvSpPr>
            <p:cNvPr id="1857" name="Google Shape;1857;p31"/>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8" name="Google Shape;1858;p31"/>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59" name="Google Shape;1859;p31"/>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0" name="Google Shape;1860;p31"/>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1" name="Google Shape;1861;p31"/>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2" name="Google Shape;1862;p31"/>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3" name="Google Shape;1863;p31"/>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4" name="Google Shape;1864;p31"/>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5" name="Google Shape;1865;p31"/>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6" name="Google Shape;1866;p31"/>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7" name="Google Shape;1867;p31"/>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8" name="Google Shape;1868;p31"/>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9" name="Google Shape;1869;p31"/>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0" name="Google Shape;1870;p31"/>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1" name="Google Shape;1871;p31"/>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72" name="Google Shape;1872;p31"/>
          <p:cNvGrpSpPr/>
          <p:nvPr/>
        </p:nvGrpSpPr>
        <p:grpSpPr>
          <a:xfrm flipH="1">
            <a:off x="8074907" y="4277213"/>
            <a:ext cx="1442198" cy="1259391"/>
            <a:chOff x="-378736" y="4277213"/>
            <a:chExt cx="1442198" cy="1259391"/>
          </a:xfrm>
        </p:grpSpPr>
        <p:grpSp>
          <p:nvGrpSpPr>
            <p:cNvPr id="1873" name="Google Shape;1873;p31"/>
            <p:cNvGrpSpPr/>
            <p:nvPr/>
          </p:nvGrpSpPr>
          <p:grpSpPr>
            <a:xfrm rot="-6299960">
              <a:off x="-73958" y="4299627"/>
              <a:ext cx="772028" cy="1223461"/>
              <a:chOff x="-370228" y="1247258"/>
              <a:chExt cx="772051" cy="1223498"/>
            </a:xfrm>
          </p:grpSpPr>
          <p:sp>
            <p:nvSpPr>
              <p:cNvPr id="1874" name="Google Shape;1874;p3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5" name="Google Shape;1875;p3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6" name="Google Shape;1876;p3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7" name="Google Shape;1877;p3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8" name="Google Shape;1878;p3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79" name="Google Shape;1879;p31"/>
            <p:cNvGrpSpPr/>
            <p:nvPr/>
          </p:nvGrpSpPr>
          <p:grpSpPr>
            <a:xfrm rot="-7200044">
              <a:off x="-221384" y="4424980"/>
              <a:ext cx="776593" cy="754040"/>
              <a:chOff x="-98538" y="1428488"/>
              <a:chExt cx="776610" cy="754057"/>
            </a:xfrm>
          </p:grpSpPr>
          <p:sp>
            <p:nvSpPr>
              <p:cNvPr id="1880" name="Google Shape;1880;p3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1" name="Google Shape;1881;p3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2" name="Google Shape;1882;p3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3" name="Google Shape;1883;p3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4" name="Google Shape;1884;p3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85" name="Google Shape;1885;p31"/>
            <p:cNvGrpSpPr/>
            <p:nvPr/>
          </p:nvGrpSpPr>
          <p:grpSpPr>
            <a:xfrm rot="-3599956">
              <a:off x="154507" y="4634798"/>
              <a:ext cx="776593" cy="754040"/>
              <a:chOff x="-98538" y="1428488"/>
              <a:chExt cx="776610" cy="754057"/>
            </a:xfrm>
          </p:grpSpPr>
          <p:sp>
            <p:nvSpPr>
              <p:cNvPr id="1886" name="Google Shape;1886;p3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7" name="Google Shape;1887;p3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8" name="Google Shape;1888;p3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9" name="Google Shape;1889;p3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0" name="Google Shape;1890;p3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891" name="Google Shape;1891;p31"/>
          <p:cNvGrpSpPr/>
          <p:nvPr/>
        </p:nvGrpSpPr>
        <p:grpSpPr>
          <a:xfrm flipH="1">
            <a:off x="8494374" y="-518088"/>
            <a:ext cx="1086707" cy="1381583"/>
            <a:chOff x="-442711" y="-518088"/>
            <a:chExt cx="1086707" cy="1381583"/>
          </a:xfrm>
        </p:grpSpPr>
        <p:grpSp>
          <p:nvGrpSpPr>
            <p:cNvPr id="1892" name="Google Shape;1892;p31"/>
            <p:cNvGrpSpPr/>
            <p:nvPr/>
          </p:nvGrpSpPr>
          <p:grpSpPr>
            <a:xfrm rot="899960">
              <a:off x="-297542" y="-439027"/>
              <a:ext cx="772028" cy="1223461"/>
              <a:chOff x="-370228" y="1247258"/>
              <a:chExt cx="772051" cy="1223498"/>
            </a:xfrm>
          </p:grpSpPr>
          <p:sp>
            <p:nvSpPr>
              <p:cNvPr id="1893" name="Google Shape;1893;p3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4" name="Google Shape;1894;p3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5" name="Google Shape;1895;p3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6" name="Google Shape;1896;p3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7" name="Google Shape;1897;p3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898" name="Google Shape;1898;p31"/>
            <p:cNvGrpSpPr/>
            <p:nvPr/>
          </p:nvGrpSpPr>
          <p:grpSpPr>
            <a:xfrm>
              <a:off x="-132614" y="-275312"/>
              <a:ext cx="776610" cy="754057"/>
              <a:chOff x="-98538" y="1428488"/>
              <a:chExt cx="776610" cy="754057"/>
            </a:xfrm>
          </p:grpSpPr>
          <p:sp>
            <p:nvSpPr>
              <p:cNvPr id="1899" name="Google Shape;1899;p3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0" name="Google Shape;1900;p3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1" name="Google Shape;1901;p3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2" name="Google Shape;1902;p3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3" name="Google Shape;1903;p3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1904" name="Google Shape;1904;p31"/>
          <p:cNvSpPr txBox="1"/>
          <p:nvPr>
            <p:ph type="title"/>
          </p:nvPr>
        </p:nvSpPr>
        <p:spPr>
          <a:xfrm>
            <a:off x="720000" y="540000"/>
            <a:ext cx="7704000" cy="367800"/>
          </a:xfrm>
          <a:prstGeom prst="rect">
            <a:avLst/>
          </a:prstGeom>
          <a:effectLst>
            <a:outerShdw dist="57150" dir="7920000" algn="bl" rotWithShape="0">
              <a:schemeClr val="dk1">
                <a:alpha val="56000"/>
              </a:schemeClr>
            </a:outerShdw>
          </a:effectLst>
        </p:spPr>
        <p:txBody>
          <a:bodyPr spcFirstLastPara="1" wrap="square" lIns="91425" tIns="0" rIns="91425" bIns="0" anchor="ctr" anchorCtr="0">
            <a:noAutofit/>
          </a:bodyPr>
          <a:lstStyle>
            <a:lvl1pPr lvl="0" algn="ctr" rtl="0">
              <a:spcBef>
                <a:spcPts val="0"/>
              </a:spcBef>
              <a:spcAft>
                <a:spcPts val="0"/>
              </a:spcAft>
              <a:buSzPts val="3500"/>
              <a:buFont typeface="Delius Unicase"/>
              <a:buNone/>
              <a:defRPr sz="3500">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05" name="Google Shape;1905;p31"/>
          <p:cNvSpPr txBox="1"/>
          <p:nvPr>
            <p:ph type="subTitle" idx="1"/>
          </p:nvPr>
        </p:nvSpPr>
        <p:spPr>
          <a:xfrm>
            <a:off x="739600" y="1187100"/>
            <a:ext cx="7704000" cy="572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1400"/>
              <a:buNone/>
              <a:defRPr sz="1200">
                <a:solidFill>
                  <a:schemeClr val="lt1"/>
                </a:solidFill>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s">
  <p:cSld name="CUSTOM_4_1_1_1_1_1">
    <p:spTree>
      <p:nvGrpSpPr>
        <p:cNvPr id="1906" name="Shape 1906"/>
        <p:cNvGrpSpPr/>
        <p:nvPr/>
      </p:nvGrpSpPr>
      <p:grpSpPr>
        <a:xfrm>
          <a:off x="0" y="0"/>
          <a:ext cx="0" cy="0"/>
          <a:chOff x="0" y="0"/>
          <a:chExt cx="0" cy="0"/>
        </a:xfrm>
      </p:grpSpPr>
      <p:sp>
        <p:nvSpPr>
          <p:cNvPr id="1907" name="Google Shape;1907;p32"/>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8" name="Google Shape;1908;p32"/>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09" name="Google Shape;1909;p32"/>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0" name="Google Shape;1910;p32"/>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1" name="Google Shape;1911;p32"/>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2" name="Google Shape;1912;p32"/>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3" name="Google Shape;1913;p32"/>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4" name="Google Shape;1914;p32"/>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5" name="Google Shape;1915;p32"/>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6" name="Google Shape;1916;p32"/>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7" name="Google Shape;1917;p32"/>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8" name="Google Shape;1918;p32"/>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19" name="Google Shape;1919;p32"/>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0" name="Google Shape;1920;p32"/>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1" name="Google Shape;1921;p32"/>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2" name="Google Shape;1922;p32"/>
          <p:cNvSpPr txBox="1"/>
          <p:nvPr>
            <p:ph type="title"/>
          </p:nvPr>
        </p:nvSpPr>
        <p:spPr>
          <a:xfrm>
            <a:off x="2739750" y="537750"/>
            <a:ext cx="3664500" cy="1087200"/>
          </a:xfrm>
          <a:prstGeom prst="rect">
            <a:avLst/>
          </a:prstGeom>
          <a:effectLst>
            <a:outerShdw dist="57150" dir="8460000" algn="bl" rotWithShape="0">
              <a:schemeClr val="dk1">
                <a:alpha val="56999"/>
              </a:schemeClr>
            </a:outerShdw>
          </a:effectLst>
        </p:spPr>
        <p:txBody>
          <a:bodyPr spcFirstLastPara="1" wrap="square" lIns="91425" tIns="91425" rIns="91425" bIns="91425" anchor="ctr" anchorCtr="0">
            <a:noAutofit/>
          </a:bodyPr>
          <a:lstStyle>
            <a:lvl1pPr lvl="0" algn="ctr" rtl="0">
              <a:spcBef>
                <a:spcPts val="400"/>
              </a:spcBef>
              <a:spcAft>
                <a:spcPts val="0"/>
              </a:spcAft>
              <a:buClr>
                <a:schemeClr val="lt2"/>
              </a:buClr>
              <a:buSzPts val="3500"/>
              <a:buNone/>
              <a:defRPr sz="96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1923" name="Google Shape;1923;p32"/>
          <p:cNvSpPr txBox="1"/>
          <p:nvPr>
            <p:ph type="subTitle" idx="1"/>
          </p:nvPr>
        </p:nvSpPr>
        <p:spPr>
          <a:xfrm>
            <a:off x="2870100" y="2311602"/>
            <a:ext cx="3403800" cy="134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24" name="Google Shape;1924;p32"/>
          <p:cNvSpPr txBox="1"/>
          <p:nvPr/>
        </p:nvSpPr>
        <p:spPr>
          <a:xfrm>
            <a:off x="1810975" y="4250100"/>
            <a:ext cx="5522100" cy="353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300"/>
              </a:spcBef>
              <a:spcAft>
                <a:spcPts val="0"/>
              </a:spcAft>
              <a:buNone/>
            </a:pPr>
            <a:r>
              <a:rPr lang="en-GB" sz="1200">
                <a:solidFill>
                  <a:schemeClr val="dk1"/>
                </a:solidFill>
                <a:latin typeface="Comfortaa Medium"/>
                <a:ea typeface="Comfortaa Medium"/>
                <a:cs typeface="Comfortaa Medium"/>
                <a:sym typeface="Comfortaa Medium"/>
              </a:rPr>
              <a:t>CREDITS: This presentation template was created by </a:t>
            </a:r>
            <a:r>
              <a:rPr lang="en-GB" sz="1200" b="1" u="sng">
                <a:solidFill>
                  <a:schemeClr val="dk1"/>
                </a:solidFill>
                <a:latin typeface="Comfortaa"/>
                <a:ea typeface="Comfortaa"/>
                <a:cs typeface="Comfortaa"/>
                <a:sym typeface="Comfortaa"/>
                <a:hlinkClick r:id="rId2"/>
              </a:rPr>
              <a:t>Slidesgo</a:t>
            </a:r>
            <a:r>
              <a:rPr lang="en-GB" sz="1200">
                <a:solidFill>
                  <a:schemeClr val="dk1"/>
                </a:solidFill>
                <a:latin typeface="Comfortaa Medium"/>
                <a:ea typeface="Comfortaa Medium"/>
                <a:cs typeface="Comfortaa Medium"/>
                <a:sym typeface="Comfortaa Medium"/>
              </a:rPr>
              <a:t>, including icons by </a:t>
            </a:r>
            <a:r>
              <a:rPr lang="en-GB" sz="1200" b="1" u="sng">
                <a:solidFill>
                  <a:schemeClr val="dk1"/>
                </a:solidFill>
                <a:latin typeface="Comfortaa"/>
                <a:ea typeface="Comfortaa"/>
                <a:cs typeface="Comfortaa"/>
                <a:sym typeface="Comfortaa"/>
                <a:hlinkClick r:id="rId3"/>
              </a:rPr>
              <a:t>Flaticon</a:t>
            </a:r>
            <a:r>
              <a:rPr lang="en-GB" sz="1200">
                <a:solidFill>
                  <a:schemeClr val="dk1"/>
                </a:solidFill>
                <a:latin typeface="Comfortaa Medium"/>
                <a:ea typeface="Comfortaa Medium"/>
                <a:cs typeface="Comfortaa Medium"/>
                <a:sym typeface="Comfortaa Medium"/>
              </a:rPr>
              <a:t> and infographics &amp; images by </a:t>
            </a:r>
            <a:r>
              <a:rPr lang="en-GB" sz="1200" b="1" u="sng">
                <a:solidFill>
                  <a:schemeClr val="dk1"/>
                </a:solidFill>
                <a:latin typeface="Comfortaa"/>
                <a:ea typeface="Comfortaa"/>
                <a:cs typeface="Comfortaa"/>
                <a:sym typeface="Comfortaa"/>
                <a:hlinkClick r:id="rId4"/>
              </a:rPr>
              <a:t>Freepik</a:t>
            </a:r>
            <a:endParaRPr sz="1200" b="1" u="sng">
              <a:solidFill>
                <a:schemeClr val="dk1"/>
              </a:solidFill>
              <a:latin typeface="Comfortaa"/>
              <a:ea typeface="Comfortaa"/>
              <a:cs typeface="Comfortaa"/>
              <a:sym typeface="Comfortaa"/>
            </a:endParaRPr>
          </a:p>
        </p:txBody>
      </p:sp>
      <p:grpSp>
        <p:nvGrpSpPr>
          <p:cNvPr id="1925" name="Google Shape;1925;p32"/>
          <p:cNvGrpSpPr/>
          <p:nvPr/>
        </p:nvGrpSpPr>
        <p:grpSpPr>
          <a:xfrm>
            <a:off x="-442711" y="-518088"/>
            <a:ext cx="1086707" cy="1381583"/>
            <a:chOff x="-442711" y="-518088"/>
            <a:chExt cx="1086707" cy="1381583"/>
          </a:xfrm>
        </p:grpSpPr>
        <p:grpSp>
          <p:nvGrpSpPr>
            <p:cNvPr id="1926" name="Google Shape;1926;p32"/>
            <p:cNvGrpSpPr/>
            <p:nvPr/>
          </p:nvGrpSpPr>
          <p:grpSpPr>
            <a:xfrm rot="899960">
              <a:off x="-297542" y="-439027"/>
              <a:ext cx="772028" cy="1223461"/>
              <a:chOff x="-370228" y="1247258"/>
              <a:chExt cx="772051" cy="1223498"/>
            </a:xfrm>
          </p:grpSpPr>
          <p:sp>
            <p:nvSpPr>
              <p:cNvPr id="1927" name="Google Shape;1927;p32"/>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8" name="Google Shape;1928;p32"/>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29" name="Google Shape;1929;p32"/>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0" name="Google Shape;1930;p32"/>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1" name="Google Shape;1931;p32"/>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932" name="Google Shape;1932;p32"/>
            <p:cNvGrpSpPr/>
            <p:nvPr/>
          </p:nvGrpSpPr>
          <p:grpSpPr>
            <a:xfrm>
              <a:off x="-132614" y="-275312"/>
              <a:ext cx="776610" cy="754057"/>
              <a:chOff x="-98538" y="1428488"/>
              <a:chExt cx="776610" cy="754057"/>
            </a:xfrm>
          </p:grpSpPr>
          <p:sp>
            <p:nvSpPr>
              <p:cNvPr id="1933" name="Google Shape;1933;p3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4" name="Google Shape;1934;p3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5" name="Google Shape;1935;p3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6" name="Google Shape;1936;p3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37" name="Google Shape;1937;p3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938" name="Google Shape;1938;p32"/>
          <p:cNvGrpSpPr/>
          <p:nvPr/>
        </p:nvGrpSpPr>
        <p:grpSpPr>
          <a:xfrm>
            <a:off x="-378736" y="4277213"/>
            <a:ext cx="1442198" cy="1259391"/>
            <a:chOff x="-378736" y="4277213"/>
            <a:chExt cx="1442198" cy="1259391"/>
          </a:xfrm>
        </p:grpSpPr>
        <p:grpSp>
          <p:nvGrpSpPr>
            <p:cNvPr id="1939" name="Google Shape;1939;p32"/>
            <p:cNvGrpSpPr/>
            <p:nvPr/>
          </p:nvGrpSpPr>
          <p:grpSpPr>
            <a:xfrm rot="-6299960">
              <a:off x="-73958" y="4299627"/>
              <a:ext cx="772028" cy="1223461"/>
              <a:chOff x="-370228" y="1247258"/>
              <a:chExt cx="772051" cy="1223498"/>
            </a:xfrm>
          </p:grpSpPr>
          <p:sp>
            <p:nvSpPr>
              <p:cNvPr id="1940" name="Google Shape;1940;p32"/>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1" name="Google Shape;1941;p32"/>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2" name="Google Shape;1942;p32"/>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3" name="Google Shape;1943;p32"/>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4" name="Google Shape;1944;p32"/>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945" name="Google Shape;1945;p32"/>
            <p:cNvGrpSpPr/>
            <p:nvPr/>
          </p:nvGrpSpPr>
          <p:grpSpPr>
            <a:xfrm rot="-7200044">
              <a:off x="-221384" y="4424980"/>
              <a:ext cx="776593" cy="754040"/>
              <a:chOff x="-98538" y="1428488"/>
              <a:chExt cx="776610" cy="754057"/>
            </a:xfrm>
          </p:grpSpPr>
          <p:sp>
            <p:nvSpPr>
              <p:cNvPr id="1946" name="Google Shape;1946;p3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7" name="Google Shape;1947;p3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8" name="Google Shape;1948;p3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49" name="Google Shape;1949;p3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0" name="Google Shape;1950;p3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951" name="Google Shape;1951;p32"/>
            <p:cNvGrpSpPr/>
            <p:nvPr/>
          </p:nvGrpSpPr>
          <p:grpSpPr>
            <a:xfrm rot="-3599956">
              <a:off x="154507" y="4634798"/>
              <a:ext cx="776593" cy="754040"/>
              <a:chOff x="-98538" y="1428488"/>
              <a:chExt cx="776610" cy="754057"/>
            </a:xfrm>
          </p:grpSpPr>
          <p:sp>
            <p:nvSpPr>
              <p:cNvPr id="1952" name="Google Shape;1952;p32"/>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3" name="Google Shape;1953;p32"/>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4" name="Google Shape;1954;p32"/>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5" name="Google Shape;1955;p32"/>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6" name="Google Shape;1956;p32"/>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957" name="Google Shape;1957;p32"/>
          <p:cNvGrpSpPr/>
          <p:nvPr/>
        </p:nvGrpSpPr>
        <p:grpSpPr>
          <a:xfrm rot="-900189">
            <a:off x="8309375" y="4075716"/>
            <a:ext cx="1344572" cy="1224565"/>
            <a:chOff x="10730598" y="-1861980"/>
            <a:chExt cx="1742103" cy="1586615"/>
          </a:xfrm>
        </p:grpSpPr>
        <p:sp>
          <p:nvSpPr>
            <p:cNvPr id="1958" name="Google Shape;1958;p32"/>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59" name="Google Shape;1959;p32"/>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0" name="Google Shape;1960;p32"/>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1" name="Google Shape;1961;p32"/>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2" name="Google Shape;1962;p32"/>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3" name="Google Shape;1963;p32"/>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4" name="Google Shape;1964;p32"/>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5" name="Google Shape;1965;p32"/>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6" name="Google Shape;1966;p32"/>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7" name="Google Shape;1967;p32"/>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8" name="Google Shape;1968;p32"/>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69" name="Google Shape;1969;p32"/>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0" name="Google Shape;1970;p32"/>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1" name="Google Shape;1971;p32"/>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2" name="Google Shape;1972;p32"/>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973" name="Shape 1973"/>
        <p:cNvGrpSpPr/>
        <p:nvPr/>
      </p:nvGrpSpPr>
      <p:grpSpPr>
        <a:xfrm>
          <a:off x="0" y="0"/>
          <a:ext cx="0" cy="0"/>
          <a:chOff x="0" y="0"/>
          <a:chExt cx="0" cy="0"/>
        </a:xfrm>
      </p:grpSpPr>
      <p:sp>
        <p:nvSpPr>
          <p:cNvPr id="1974" name="Google Shape;1974;p33"/>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5" name="Google Shape;1975;p33"/>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6" name="Google Shape;1976;p33"/>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7" name="Google Shape;1977;p33"/>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8" name="Google Shape;1978;p33"/>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79" name="Google Shape;1979;p33"/>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0" name="Google Shape;1980;p33"/>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1" name="Google Shape;1981;p33"/>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2" name="Google Shape;1982;p33"/>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3" name="Google Shape;1983;p33"/>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4" name="Google Shape;1984;p33"/>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5" name="Google Shape;1985;p33"/>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6" name="Google Shape;1986;p33"/>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7" name="Google Shape;1987;p33"/>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8" name="Google Shape;1988;p33"/>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89" name="Google Shape;1989;p33"/>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990" name="Google Shape;1990;p33"/>
          <p:cNvGrpSpPr/>
          <p:nvPr/>
        </p:nvGrpSpPr>
        <p:grpSpPr>
          <a:xfrm rot="900189" flipH="1">
            <a:off x="-515577" y="4075716"/>
            <a:ext cx="1344572" cy="1224565"/>
            <a:chOff x="10730598" y="-1861980"/>
            <a:chExt cx="1742103" cy="1586615"/>
          </a:xfrm>
        </p:grpSpPr>
        <p:sp>
          <p:nvSpPr>
            <p:cNvPr id="1991" name="Google Shape;1991;p33"/>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2" name="Google Shape;1992;p33"/>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3" name="Google Shape;1993;p33"/>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4" name="Google Shape;1994;p33"/>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5" name="Google Shape;1995;p33"/>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6" name="Google Shape;1996;p33"/>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7" name="Google Shape;1997;p33"/>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8" name="Google Shape;1998;p33"/>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999" name="Google Shape;1999;p33"/>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0" name="Google Shape;2000;p33"/>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1" name="Google Shape;2001;p33"/>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2" name="Google Shape;2002;p33"/>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3" name="Google Shape;2003;p33"/>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4" name="Google Shape;2004;p33"/>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5" name="Google Shape;2005;p33"/>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06" name="Google Shape;2006;p33"/>
          <p:cNvGrpSpPr/>
          <p:nvPr/>
        </p:nvGrpSpPr>
        <p:grpSpPr>
          <a:xfrm flipH="1">
            <a:off x="8074907" y="4277213"/>
            <a:ext cx="1442198" cy="1259391"/>
            <a:chOff x="-378736" y="4277213"/>
            <a:chExt cx="1442198" cy="1259391"/>
          </a:xfrm>
        </p:grpSpPr>
        <p:grpSp>
          <p:nvGrpSpPr>
            <p:cNvPr id="2007" name="Google Shape;2007;p33"/>
            <p:cNvGrpSpPr/>
            <p:nvPr/>
          </p:nvGrpSpPr>
          <p:grpSpPr>
            <a:xfrm rot="-6299960">
              <a:off x="-73958" y="4299627"/>
              <a:ext cx="772028" cy="1223461"/>
              <a:chOff x="-370228" y="1247258"/>
              <a:chExt cx="772051" cy="1223498"/>
            </a:xfrm>
          </p:grpSpPr>
          <p:sp>
            <p:nvSpPr>
              <p:cNvPr id="2008" name="Google Shape;2008;p3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09" name="Google Shape;2009;p3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0" name="Google Shape;2010;p3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1" name="Google Shape;2011;p3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2" name="Google Shape;2012;p3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13" name="Google Shape;2013;p33"/>
            <p:cNvGrpSpPr/>
            <p:nvPr/>
          </p:nvGrpSpPr>
          <p:grpSpPr>
            <a:xfrm rot="-7200044">
              <a:off x="-221384" y="4424980"/>
              <a:ext cx="776593" cy="754040"/>
              <a:chOff x="-98538" y="1428488"/>
              <a:chExt cx="776610" cy="754057"/>
            </a:xfrm>
          </p:grpSpPr>
          <p:sp>
            <p:nvSpPr>
              <p:cNvPr id="2014" name="Google Shape;2014;p3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5" name="Google Shape;2015;p3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6" name="Google Shape;2016;p3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7" name="Google Shape;2017;p3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18" name="Google Shape;2018;p3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19" name="Google Shape;2019;p33"/>
            <p:cNvGrpSpPr/>
            <p:nvPr/>
          </p:nvGrpSpPr>
          <p:grpSpPr>
            <a:xfrm rot="-3599956">
              <a:off x="154507" y="4634798"/>
              <a:ext cx="776593" cy="754040"/>
              <a:chOff x="-98538" y="1428488"/>
              <a:chExt cx="776610" cy="754057"/>
            </a:xfrm>
          </p:grpSpPr>
          <p:sp>
            <p:nvSpPr>
              <p:cNvPr id="2020" name="Google Shape;2020;p3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1" name="Google Shape;2021;p3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2" name="Google Shape;2022;p3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3" name="Google Shape;2023;p3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4" name="Google Shape;2024;p3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025" name="Google Shape;2025;p33"/>
          <p:cNvGrpSpPr/>
          <p:nvPr/>
        </p:nvGrpSpPr>
        <p:grpSpPr>
          <a:xfrm flipH="1">
            <a:off x="8494374" y="-518088"/>
            <a:ext cx="1086707" cy="1381583"/>
            <a:chOff x="-442711" y="-518088"/>
            <a:chExt cx="1086707" cy="1381583"/>
          </a:xfrm>
        </p:grpSpPr>
        <p:grpSp>
          <p:nvGrpSpPr>
            <p:cNvPr id="2026" name="Google Shape;2026;p33"/>
            <p:cNvGrpSpPr/>
            <p:nvPr/>
          </p:nvGrpSpPr>
          <p:grpSpPr>
            <a:xfrm rot="899960">
              <a:off x="-297542" y="-439027"/>
              <a:ext cx="772028" cy="1223461"/>
              <a:chOff x="-370228" y="1247258"/>
              <a:chExt cx="772051" cy="1223498"/>
            </a:xfrm>
          </p:grpSpPr>
          <p:sp>
            <p:nvSpPr>
              <p:cNvPr id="2027" name="Google Shape;2027;p33"/>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8" name="Google Shape;2028;p33"/>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29" name="Google Shape;2029;p33"/>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0" name="Google Shape;2030;p33"/>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1" name="Google Shape;2031;p33"/>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32" name="Google Shape;2032;p33"/>
            <p:cNvGrpSpPr/>
            <p:nvPr/>
          </p:nvGrpSpPr>
          <p:grpSpPr>
            <a:xfrm>
              <a:off x="-132614" y="-275312"/>
              <a:ext cx="776610" cy="754057"/>
              <a:chOff x="-98538" y="1428488"/>
              <a:chExt cx="776610" cy="754057"/>
            </a:xfrm>
          </p:grpSpPr>
          <p:sp>
            <p:nvSpPr>
              <p:cNvPr id="2033" name="Google Shape;2033;p33"/>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4" name="Google Shape;2034;p33"/>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5" name="Google Shape;2035;p33"/>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6" name="Google Shape;2036;p33"/>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37" name="Google Shape;2037;p33"/>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2038" name="Shape 2038"/>
        <p:cNvGrpSpPr/>
        <p:nvPr/>
      </p:nvGrpSpPr>
      <p:grpSpPr>
        <a:xfrm>
          <a:off x="0" y="0"/>
          <a:ext cx="0" cy="0"/>
          <a:chOff x="0" y="0"/>
          <a:chExt cx="0" cy="0"/>
        </a:xfrm>
      </p:grpSpPr>
      <p:sp>
        <p:nvSpPr>
          <p:cNvPr id="2039" name="Google Shape;2039;p34"/>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0" name="Google Shape;2040;p34"/>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1" name="Google Shape;2041;p34"/>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2" name="Google Shape;2042;p34"/>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3" name="Google Shape;2043;p34"/>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4" name="Google Shape;2044;p34"/>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5" name="Google Shape;2045;p34"/>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6" name="Google Shape;2046;p34"/>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7" name="Google Shape;2047;p34"/>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8" name="Google Shape;2048;p34"/>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49" name="Google Shape;2049;p34"/>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0" name="Google Shape;2050;p34"/>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1" name="Google Shape;2051;p34"/>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2" name="Google Shape;2052;p34"/>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3" name="Google Shape;2053;p34"/>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054" name="Google Shape;2054;p34"/>
          <p:cNvGrpSpPr/>
          <p:nvPr/>
        </p:nvGrpSpPr>
        <p:grpSpPr>
          <a:xfrm>
            <a:off x="-442711" y="-518088"/>
            <a:ext cx="1086707" cy="1381583"/>
            <a:chOff x="-442711" y="-518088"/>
            <a:chExt cx="1086707" cy="1381583"/>
          </a:xfrm>
        </p:grpSpPr>
        <p:grpSp>
          <p:nvGrpSpPr>
            <p:cNvPr id="2055" name="Google Shape;2055;p34"/>
            <p:cNvGrpSpPr/>
            <p:nvPr/>
          </p:nvGrpSpPr>
          <p:grpSpPr>
            <a:xfrm rot="899960">
              <a:off x="-297542" y="-439027"/>
              <a:ext cx="772028" cy="1223461"/>
              <a:chOff x="-370228" y="1247258"/>
              <a:chExt cx="772051" cy="1223498"/>
            </a:xfrm>
          </p:grpSpPr>
          <p:sp>
            <p:nvSpPr>
              <p:cNvPr id="2056" name="Google Shape;2056;p3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7" name="Google Shape;2057;p3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8" name="Google Shape;2058;p3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59" name="Google Shape;2059;p3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0" name="Google Shape;2060;p3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61" name="Google Shape;2061;p34"/>
            <p:cNvGrpSpPr/>
            <p:nvPr/>
          </p:nvGrpSpPr>
          <p:grpSpPr>
            <a:xfrm>
              <a:off x="-132614" y="-275312"/>
              <a:ext cx="776610" cy="754057"/>
              <a:chOff x="-98538" y="1428488"/>
              <a:chExt cx="776610" cy="754057"/>
            </a:xfrm>
          </p:grpSpPr>
          <p:sp>
            <p:nvSpPr>
              <p:cNvPr id="2062" name="Google Shape;2062;p3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3" name="Google Shape;2063;p3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4" name="Google Shape;2064;p3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5" name="Google Shape;2065;p3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66" name="Google Shape;2066;p3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067" name="Google Shape;2067;p34"/>
          <p:cNvGrpSpPr/>
          <p:nvPr/>
        </p:nvGrpSpPr>
        <p:grpSpPr>
          <a:xfrm>
            <a:off x="-378736" y="4277213"/>
            <a:ext cx="1442198" cy="1259391"/>
            <a:chOff x="-378736" y="4277213"/>
            <a:chExt cx="1442198" cy="1259391"/>
          </a:xfrm>
        </p:grpSpPr>
        <p:grpSp>
          <p:nvGrpSpPr>
            <p:cNvPr id="2068" name="Google Shape;2068;p34"/>
            <p:cNvGrpSpPr/>
            <p:nvPr/>
          </p:nvGrpSpPr>
          <p:grpSpPr>
            <a:xfrm rot="-6299960">
              <a:off x="-73958" y="4299627"/>
              <a:ext cx="772028" cy="1223461"/>
              <a:chOff x="-370228" y="1247258"/>
              <a:chExt cx="772051" cy="1223498"/>
            </a:xfrm>
          </p:grpSpPr>
          <p:sp>
            <p:nvSpPr>
              <p:cNvPr id="2069" name="Google Shape;2069;p34"/>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0" name="Google Shape;2070;p34"/>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1" name="Google Shape;2071;p34"/>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2" name="Google Shape;2072;p34"/>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3" name="Google Shape;2073;p34"/>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74" name="Google Shape;2074;p34"/>
            <p:cNvGrpSpPr/>
            <p:nvPr/>
          </p:nvGrpSpPr>
          <p:grpSpPr>
            <a:xfrm rot="-7200044">
              <a:off x="-221384" y="4424980"/>
              <a:ext cx="776593" cy="754040"/>
              <a:chOff x="-98538" y="1428488"/>
              <a:chExt cx="776610" cy="754057"/>
            </a:xfrm>
          </p:grpSpPr>
          <p:sp>
            <p:nvSpPr>
              <p:cNvPr id="2075" name="Google Shape;2075;p3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6" name="Google Shape;2076;p3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7" name="Google Shape;2077;p3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8" name="Google Shape;2078;p3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79" name="Google Shape;2079;p3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080" name="Google Shape;2080;p34"/>
            <p:cNvGrpSpPr/>
            <p:nvPr/>
          </p:nvGrpSpPr>
          <p:grpSpPr>
            <a:xfrm rot="-3599956">
              <a:off x="154507" y="4634798"/>
              <a:ext cx="776593" cy="754040"/>
              <a:chOff x="-98538" y="1428488"/>
              <a:chExt cx="776610" cy="754057"/>
            </a:xfrm>
          </p:grpSpPr>
          <p:sp>
            <p:nvSpPr>
              <p:cNvPr id="2081" name="Google Shape;2081;p34"/>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2" name="Google Shape;2082;p34"/>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3" name="Google Shape;2083;p34"/>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4" name="Google Shape;2084;p34"/>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5" name="Google Shape;2085;p34"/>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086" name="Google Shape;2086;p34"/>
          <p:cNvGrpSpPr/>
          <p:nvPr/>
        </p:nvGrpSpPr>
        <p:grpSpPr>
          <a:xfrm rot="-900189">
            <a:off x="8309375" y="4075716"/>
            <a:ext cx="1344572" cy="1224565"/>
            <a:chOff x="10730598" y="-1861980"/>
            <a:chExt cx="1742103" cy="1586615"/>
          </a:xfrm>
        </p:grpSpPr>
        <p:sp>
          <p:nvSpPr>
            <p:cNvPr id="2087" name="Google Shape;2087;p34"/>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8" name="Google Shape;2088;p34"/>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89" name="Google Shape;2089;p34"/>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0" name="Google Shape;2090;p34"/>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1" name="Google Shape;2091;p34"/>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2" name="Google Shape;2092;p34"/>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3" name="Google Shape;2093;p34"/>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4" name="Google Shape;2094;p34"/>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5" name="Google Shape;2095;p34"/>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6" name="Google Shape;2096;p34"/>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7" name="Google Shape;2097;p34"/>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8" name="Google Shape;2098;p34"/>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99" name="Google Shape;2099;p34"/>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00" name="Google Shape;2100;p34"/>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01" name="Google Shape;2101;p34"/>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210" name="Shape 210"/>
        <p:cNvGrpSpPr/>
        <p:nvPr/>
      </p:nvGrpSpPr>
      <p:grpSpPr>
        <a:xfrm>
          <a:off x="0" y="0"/>
          <a:ext cx="0" cy="0"/>
          <a:chOff x="0" y="0"/>
          <a:chExt cx="0" cy="0"/>
        </a:xfrm>
      </p:grpSpPr>
      <p:sp>
        <p:nvSpPr>
          <p:cNvPr id="211" name="Google Shape;211;p5"/>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2" name="Google Shape;212;p5"/>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 name="Google Shape;213;p5"/>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4" name="Google Shape;214;p5"/>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5" name="Google Shape;215;p5"/>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6" name="Google Shape;216;p5"/>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7" name="Google Shape;217;p5"/>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 name="Google Shape;218;p5"/>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9" name="Google Shape;219;p5"/>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 name="Google Shape;220;p5"/>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1" name="Google Shape;221;p5"/>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2" name="Google Shape;222;p5"/>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3" name="Google Shape;223;p5"/>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4" name="Google Shape;224;p5"/>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5" name="Google Shape;225;p5"/>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6" name="Google Shape;226;p5"/>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7" name="Google Shape;227;p5"/>
          <p:cNvSpPr txBox="1"/>
          <p:nvPr>
            <p:ph type="title"/>
          </p:nvPr>
        </p:nvSpPr>
        <p:spPr>
          <a:xfrm>
            <a:off x="720000" y="540000"/>
            <a:ext cx="7704000" cy="367200"/>
          </a:xfrm>
          <a:prstGeom prst="rect">
            <a:avLst/>
          </a:prstGeom>
          <a:effectLst>
            <a:outerShdw dist="57150" dir="8040000" algn="bl" rotWithShape="0">
              <a:schemeClr val="dk1">
                <a:alpha val="54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8" name="Google Shape;228;p5"/>
          <p:cNvSpPr txBox="1"/>
          <p:nvPr>
            <p:ph type="title" idx="2"/>
          </p:nvPr>
        </p:nvSpPr>
        <p:spPr>
          <a:xfrm>
            <a:off x="1137586" y="2526452"/>
            <a:ext cx="2864100" cy="2451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2"/>
              </a:buClr>
              <a:buSzPts val="2000"/>
              <a:buNone/>
              <a:defRPr sz="2500">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229" name="Google Shape;229;p5"/>
          <p:cNvSpPr txBox="1"/>
          <p:nvPr>
            <p:ph type="subTitle" idx="1"/>
          </p:nvPr>
        </p:nvSpPr>
        <p:spPr>
          <a:xfrm>
            <a:off x="1137594" y="3102798"/>
            <a:ext cx="2864100" cy="96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0" name="Google Shape;230;p5"/>
          <p:cNvSpPr txBox="1"/>
          <p:nvPr>
            <p:ph type="title" idx="3"/>
          </p:nvPr>
        </p:nvSpPr>
        <p:spPr>
          <a:xfrm>
            <a:off x="4925611" y="2526452"/>
            <a:ext cx="2864100" cy="245100"/>
          </a:xfrm>
          <a:prstGeom prst="rect">
            <a:avLst/>
          </a:prstGeom>
          <a:effectLst>
            <a:outerShdw dist="38100" dir="8460000" algn="bl" rotWithShape="0">
              <a:schemeClr val="dk1">
                <a:alpha val="56999"/>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2"/>
              </a:buClr>
              <a:buSzPts val="2000"/>
              <a:buNone/>
              <a:defRPr sz="2500">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atin typeface="Comfortaa Medium"/>
                <a:ea typeface="Comfortaa Medium"/>
                <a:cs typeface="Comfortaa Medium"/>
                <a:sym typeface="Comfortaa Medium"/>
              </a:defRPr>
            </a:lvl2pPr>
            <a:lvl3pPr lvl="2" rtl="0">
              <a:spcBef>
                <a:spcPts val="0"/>
              </a:spcBef>
              <a:spcAft>
                <a:spcPts val="0"/>
              </a:spcAft>
              <a:buSzPts val="2800"/>
              <a:buNone/>
              <a:defRPr>
                <a:latin typeface="Comfortaa Medium"/>
                <a:ea typeface="Comfortaa Medium"/>
                <a:cs typeface="Comfortaa Medium"/>
                <a:sym typeface="Comfortaa Medium"/>
              </a:defRPr>
            </a:lvl3pPr>
            <a:lvl4pPr lvl="3" rtl="0">
              <a:spcBef>
                <a:spcPts val="0"/>
              </a:spcBef>
              <a:spcAft>
                <a:spcPts val="0"/>
              </a:spcAft>
              <a:buSzPts val="2800"/>
              <a:buNone/>
              <a:defRPr>
                <a:latin typeface="Comfortaa Medium"/>
                <a:ea typeface="Comfortaa Medium"/>
                <a:cs typeface="Comfortaa Medium"/>
                <a:sym typeface="Comfortaa Medium"/>
              </a:defRPr>
            </a:lvl4pPr>
            <a:lvl5pPr lvl="4" rtl="0">
              <a:spcBef>
                <a:spcPts val="0"/>
              </a:spcBef>
              <a:spcAft>
                <a:spcPts val="0"/>
              </a:spcAft>
              <a:buSzPts val="2800"/>
              <a:buNone/>
              <a:defRPr>
                <a:latin typeface="Comfortaa Medium"/>
                <a:ea typeface="Comfortaa Medium"/>
                <a:cs typeface="Comfortaa Medium"/>
                <a:sym typeface="Comfortaa Medium"/>
              </a:defRPr>
            </a:lvl5pPr>
            <a:lvl6pPr lvl="5" rtl="0">
              <a:spcBef>
                <a:spcPts val="0"/>
              </a:spcBef>
              <a:spcAft>
                <a:spcPts val="0"/>
              </a:spcAft>
              <a:buSzPts val="2800"/>
              <a:buNone/>
              <a:defRPr>
                <a:latin typeface="Comfortaa Medium"/>
                <a:ea typeface="Comfortaa Medium"/>
                <a:cs typeface="Comfortaa Medium"/>
                <a:sym typeface="Comfortaa Medium"/>
              </a:defRPr>
            </a:lvl6pPr>
            <a:lvl7pPr lvl="6" rtl="0">
              <a:spcBef>
                <a:spcPts val="0"/>
              </a:spcBef>
              <a:spcAft>
                <a:spcPts val="0"/>
              </a:spcAft>
              <a:buSzPts val="2800"/>
              <a:buNone/>
              <a:defRPr>
                <a:latin typeface="Comfortaa Medium"/>
                <a:ea typeface="Comfortaa Medium"/>
                <a:cs typeface="Comfortaa Medium"/>
                <a:sym typeface="Comfortaa Medium"/>
              </a:defRPr>
            </a:lvl7pPr>
            <a:lvl8pPr lvl="7" rtl="0">
              <a:spcBef>
                <a:spcPts val="0"/>
              </a:spcBef>
              <a:spcAft>
                <a:spcPts val="0"/>
              </a:spcAft>
              <a:buSzPts val="2800"/>
              <a:buNone/>
              <a:defRPr>
                <a:latin typeface="Comfortaa Medium"/>
                <a:ea typeface="Comfortaa Medium"/>
                <a:cs typeface="Comfortaa Medium"/>
                <a:sym typeface="Comfortaa Medium"/>
              </a:defRPr>
            </a:lvl8pPr>
            <a:lvl9pPr lvl="8" rtl="0">
              <a:spcBef>
                <a:spcPts val="0"/>
              </a:spcBef>
              <a:spcAft>
                <a:spcPts val="0"/>
              </a:spcAft>
              <a:buSzPts val="2800"/>
              <a:buNone/>
              <a:defRPr>
                <a:latin typeface="Comfortaa Medium"/>
                <a:ea typeface="Comfortaa Medium"/>
                <a:cs typeface="Comfortaa Medium"/>
                <a:sym typeface="Comfortaa Medium"/>
              </a:defRPr>
            </a:lvl9pPr>
          </a:lstStyle>
          <a:p/>
        </p:txBody>
      </p:sp>
      <p:sp>
        <p:nvSpPr>
          <p:cNvPr id="231" name="Google Shape;231;p5"/>
          <p:cNvSpPr txBox="1"/>
          <p:nvPr>
            <p:ph type="subTitle" idx="4"/>
          </p:nvPr>
        </p:nvSpPr>
        <p:spPr>
          <a:xfrm>
            <a:off x="4925620" y="3102948"/>
            <a:ext cx="2864100" cy="962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32" name="Google Shape;232;p5"/>
          <p:cNvGrpSpPr/>
          <p:nvPr/>
        </p:nvGrpSpPr>
        <p:grpSpPr>
          <a:xfrm flipH="1">
            <a:off x="8494374" y="-518088"/>
            <a:ext cx="1086707" cy="1381583"/>
            <a:chOff x="-442711" y="-518088"/>
            <a:chExt cx="1086707" cy="1381583"/>
          </a:xfrm>
        </p:grpSpPr>
        <p:grpSp>
          <p:nvGrpSpPr>
            <p:cNvPr id="233" name="Google Shape;233;p5"/>
            <p:cNvGrpSpPr/>
            <p:nvPr/>
          </p:nvGrpSpPr>
          <p:grpSpPr>
            <a:xfrm rot="899960">
              <a:off x="-297542" y="-439027"/>
              <a:ext cx="772028" cy="1223461"/>
              <a:chOff x="-370228" y="1247258"/>
              <a:chExt cx="772051" cy="1223498"/>
            </a:xfrm>
          </p:grpSpPr>
          <p:sp>
            <p:nvSpPr>
              <p:cNvPr id="234" name="Google Shape;234;p5"/>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5" name="Google Shape;235;p5"/>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6" name="Google Shape;236;p5"/>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7" name="Google Shape;237;p5"/>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8" name="Google Shape;238;p5"/>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39" name="Google Shape;239;p5"/>
            <p:cNvGrpSpPr/>
            <p:nvPr/>
          </p:nvGrpSpPr>
          <p:grpSpPr>
            <a:xfrm>
              <a:off x="-132614" y="-275312"/>
              <a:ext cx="776610" cy="754057"/>
              <a:chOff x="-98538" y="1428488"/>
              <a:chExt cx="776610" cy="754057"/>
            </a:xfrm>
          </p:grpSpPr>
          <p:sp>
            <p:nvSpPr>
              <p:cNvPr id="240" name="Google Shape;240;p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1" name="Google Shape;241;p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2" name="Google Shape;242;p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3" name="Google Shape;243;p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4" name="Google Shape;244;p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45" name="Google Shape;245;p5"/>
          <p:cNvGrpSpPr/>
          <p:nvPr/>
        </p:nvGrpSpPr>
        <p:grpSpPr>
          <a:xfrm flipH="1">
            <a:off x="8074907" y="4277213"/>
            <a:ext cx="1442198" cy="1259391"/>
            <a:chOff x="-378736" y="4277213"/>
            <a:chExt cx="1442198" cy="1259391"/>
          </a:xfrm>
        </p:grpSpPr>
        <p:grpSp>
          <p:nvGrpSpPr>
            <p:cNvPr id="246" name="Google Shape;246;p5"/>
            <p:cNvGrpSpPr/>
            <p:nvPr/>
          </p:nvGrpSpPr>
          <p:grpSpPr>
            <a:xfrm rot="-6299960">
              <a:off x="-73958" y="4299627"/>
              <a:ext cx="772028" cy="1223461"/>
              <a:chOff x="-370228" y="1247258"/>
              <a:chExt cx="772051" cy="1223498"/>
            </a:xfrm>
          </p:grpSpPr>
          <p:sp>
            <p:nvSpPr>
              <p:cNvPr id="247" name="Google Shape;247;p5"/>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8" name="Google Shape;248;p5"/>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9" name="Google Shape;249;p5"/>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0" name="Google Shape;250;p5"/>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1" name="Google Shape;251;p5"/>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2" name="Google Shape;252;p5"/>
            <p:cNvGrpSpPr/>
            <p:nvPr/>
          </p:nvGrpSpPr>
          <p:grpSpPr>
            <a:xfrm rot="-7200044">
              <a:off x="-221384" y="4424980"/>
              <a:ext cx="776593" cy="754040"/>
              <a:chOff x="-98538" y="1428488"/>
              <a:chExt cx="776610" cy="754057"/>
            </a:xfrm>
          </p:grpSpPr>
          <p:sp>
            <p:nvSpPr>
              <p:cNvPr id="253" name="Google Shape;253;p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 name="Google Shape;254;p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 name="Google Shape;255;p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 name="Google Shape;256;p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 name="Google Shape;257;p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8" name="Google Shape;258;p5"/>
            <p:cNvGrpSpPr/>
            <p:nvPr/>
          </p:nvGrpSpPr>
          <p:grpSpPr>
            <a:xfrm rot="-3599956">
              <a:off x="154507" y="4634798"/>
              <a:ext cx="776593" cy="754040"/>
              <a:chOff x="-98538" y="1428488"/>
              <a:chExt cx="776610" cy="754057"/>
            </a:xfrm>
          </p:grpSpPr>
          <p:sp>
            <p:nvSpPr>
              <p:cNvPr id="259" name="Google Shape;259;p5"/>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 name="Google Shape;260;p5"/>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1" name="Google Shape;261;p5"/>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 name="Google Shape;262;p5"/>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3" name="Google Shape;263;p5"/>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64" name="Google Shape;264;p5"/>
          <p:cNvGrpSpPr/>
          <p:nvPr/>
        </p:nvGrpSpPr>
        <p:grpSpPr>
          <a:xfrm rot="900189" flipH="1">
            <a:off x="-515577" y="4075716"/>
            <a:ext cx="1344572" cy="1224565"/>
            <a:chOff x="10730598" y="-1861980"/>
            <a:chExt cx="1742103" cy="1586615"/>
          </a:xfrm>
        </p:grpSpPr>
        <p:sp>
          <p:nvSpPr>
            <p:cNvPr id="265" name="Google Shape;265;p5"/>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 name="Google Shape;266;p5"/>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 name="Google Shape;267;p5"/>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 name="Google Shape;268;p5"/>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9" name="Google Shape;269;p5"/>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0" name="Google Shape;270;p5"/>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1" name="Google Shape;271;p5"/>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2" name="Google Shape;272;p5"/>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 name="Google Shape;273;p5"/>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 name="Google Shape;274;p5"/>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 name="Google Shape;275;p5"/>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 name="Google Shape;276;p5"/>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 name="Google Shape;277;p5"/>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8" name="Google Shape;278;p5"/>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9" name="Google Shape;279;p5"/>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280" name="Shape 280"/>
        <p:cNvGrpSpPr/>
        <p:nvPr/>
      </p:nvGrpSpPr>
      <p:grpSpPr>
        <a:xfrm>
          <a:off x="0" y="0"/>
          <a:ext cx="0" cy="0"/>
          <a:chOff x="0" y="0"/>
          <a:chExt cx="0" cy="0"/>
        </a:xfrm>
      </p:grpSpPr>
      <p:sp>
        <p:nvSpPr>
          <p:cNvPr id="281" name="Google Shape;281;p6"/>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2" name="Google Shape;282;p6"/>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3" name="Google Shape;283;p6"/>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4" name="Google Shape;284;p6"/>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5" name="Google Shape;285;p6"/>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6" name="Google Shape;286;p6"/>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7" name="Google Shape;287;p6"/>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8" name="Google Shape;288;p6"/>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9" name="Google Shape;289;p6"/>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0" name="Google Shape;290;p6"/>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1" name="Google Shape;291;p6"/>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2" name="Google Shape;292;p6"/>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3" name="Google Shape;293;p6"/>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4" name="Google Shape;294;p6"/>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5" name="Google Shape;295;p6"/>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6" name="Google Shape;296;p6"/>
          <p:cNvSpPr txBox="1"/>
          <p:nvPr>
            <p:ph type="title"/>
          </p:nvPr>
        </p:nvSpPr>
        <p:spPr>
          <a:xfrm>
            <a:off x="720000" y="540000"/>
            <a:ext cx="7704000" cy="367200"/>
          </a:xfrm>
          <a:prstGeom prst="rect">
            <a:avLst/>
          </a:prstGeom>
          <a:effectLst>
            <a:outerShdw dist="57150" dir="8100000" algn="bl" rotWithShape="0">
              <a:schemeClr val="dk1">
                <a:alpha val="56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297" name="Google Shape;297;p6"/>
          <p:cNvGrpSpPr/>
          <p:nvPr/>
        </p:nvGrpSpPr>
        <p:grpSpPr>
          <a:xfrm flipH="1">
            <a:off x="8494374" y="-518088"/>
            <a:ext cx="1086707" cy="1381583"/>
            <a:chOff x="-442711" y="-518088"/>
            <a:chExt cx="1086707" cy="1381583"/>
          </a:xfrm>
        </p:grpSpPr>
        <p:grpSp>
          <p:nvGrpSpPr>
            <p:cNvPr id="298" name="Google Shape;298;p6"/>
            <p:cNvGrpSpPr/>
            <p:nvPr/>
          </p:nvGrpSpPr>
          <p:grpSpPr>
            <a:xfrm rot="899960">
              <a:off x="-297542" y="-439027"/>
              <a:ext cx="772028" cy="1223461"/>
              <a:chOff x="-370228" y="1247258"/>
              <a:chExt cx="772051" cy="1223498"/>
            </a:xfrm>
          </p:grpSpPr>
          <p:sp>
            <p:nvSpPr>
              <p:cNvPr id="299" name="Google Shape;299;p6"/>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0" name="Google Shape;300;p6"/>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1" name="Google Shape;301;p6"/>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2" name="Google Shape;302;p6"/>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3" name="Google Shape;303;p6"/>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04" name="Google Shape;304;p6"/>
            <p:cNvGrpSpPr/>
            <p:nvPr/>
          </p:nvGrpSpPr>
          <p:grpSpPr>
            <a:xfrm>
              <a:off x="-132614" y="-275312"/>
              <a:ext cx="776610" cy="754057"/>
              <a:chOff x="-98538" y="1428488"/>
              <a:chExt cx="776610" cy="754057"/>
            </a:xfrm>
          </p:grpSpPr>
          <p:sp>
            <p:nvSpPr>
              <p:cNvPr id="305" name="Google Shape;305;p6"/>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6" name="Google Shape;306;p6"/>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7" name="Google Shape;307;p6"/>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8" name="Google Shape;308;p6"/>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9" name="Google Shape;309;p6"/>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310" name="Google Shape;310;p6"/>
          <p:cNvGrpSpPr/>
          <p:nvPr/>
        </p:nvGrpSpPr>
        <p:grpSpPr>
          <a:xfrm flipH="1">
            <a:off x="8074907" y="4277213"/>
            <a:ext cx="1442198" cy="1259391"/>
            <a:chOff x="-378736" y="4277213"/>
            <a:chExt cx="1442198" cy="1259391"/>
          </a:xfrm>
        </p:grpSpPr>
        <p:grpSp>
          <p:nvGrpSpPr>
            <p:cNvPr id="311" name="Google Shape;311;p6"/>
            <p:cNvGrpSpPr/>
            <p:nvPr/>
          </p:nvGrpSpPr>
          <p:grpSpPr>
            <a:xfrm rot="-6299960">
              <a:off x="-73958" y="4299627"/>
              <a:ext cx="772028" cy="1223461"/>
              <a:chOff x="-370228" y="1247258"/>
              <a:chExt cx="772051" cy="1223498"/>
            </a:xfrm>
          </p:grpSpPr>
          <p:sp>
            <p:nvSpPr>
              <p:cNvPr id="312" name="Google Shape;312;p6"/>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3" name="Google Shape;313;p6"/>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4" name="Google Shape;314;p6"/>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5" name="Google Shape;315;p6"/>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6" name="Google Shape;316;p6"/>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7" name="Google Shape;317;p6"/>
            <p:cNvGrpSpPr/>
            <p:nvPr/>
          </p:nvGrpSpPr>
          <p:grpSpPr>
            <a:xfrm rot="-7200044">
              <a:off x="-221384" y="4424980"/>
              <a:ext cx="776593" cy="754040"/>
              <a:chOff x="-98538" y="1428488"/>
              <a:chExt cx="776610" cy="754057"/>
            </a:xfrm>
          </p:grpSpPr>
          <p:sp>
            <p:nvSpPr>
              <p:cNvPr id="318" name="Google Shape;318;p6"/>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9" name="Google Shape;319;p6"/>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0" name="Google Shape;320;p6"/>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1" name="Google Shape;321;p6"/>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2" name="Google Shape;322;p6"/>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23" name="Google Shape;323;p6"/>
            <p:cNvGrpSpPr/>
            <p:nvPr/>
          </p:nvGrpSpPr>
          <p:grpSpPr>
            <a:xfrm rot="-3599956">
              <a:off x="154507" y="4634798"/>
              <a:ext cx="776593" cy="754040"/>
              <a:chOff x="-98538" y="1428488"/>
              <a:chExt cx="776610" cy="754057"/>
            </a:xfrm>
          </p:grpSpPr>
          <p:sp>
            <p:nvSpPr>
              <p:cNvPr id="324" name="Google Shape;324;p6"/>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5" name="Google Shape;325;p6"/>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6" name="Google Shape;326;p6"/>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7" name="Google Shape;327;p6"/>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8" name="Google Shape;328;p6"/>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329" name="Google Shape;329;p6"/>
          <p:cNvGrpSpPr/>
          <p:nvPr/>
        </p:nvGrpSpPr>
        <p:grpSpPr>
          <a:xfrm rot="900189" flipH="1">
            <a:off x="-515577" y="4075716"/>
            <a:ext cx="1344572" cy="1224565"/>
            <a:chOff x="10730598" y="-1861980"/>
            <a:chExt cx="1742103" cy="1586615"/>
          </a:xfrm>
        </p:grpSpPr>
        <p:sp>
          <p:nvSpPr>
            <p:cNvPr id="330" name="Google Shape;330;p6"/>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1" name="Google Shape;331;p6"/>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2" name="Google Shape;332;p6"/>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3" name="Google Shape;333;p6"/>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4" name="Google Shape;334;p6"/>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5" name="Google Shape;335;p6"/>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6" name="Google Shape;336;p6"/>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7" name="Google Shape;337;p6"/>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8" name="Google Shape;338;p6"/>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9" name="Google Shape;339;p6"/>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0" name="Google Shape;340;p6"/>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1" name="Google Shape;341;p6"/>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2" name="Google Shape;342;p6"/>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3" name="Google Shape;343;p6"/>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4" name="Google Shape;344;p6"/>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345" name="Shape 345"/>
        <p:cNvGrpSpPr/>
        <p:nvPr/>
      </p:nvGrpSpPr>
      <p:grpSpPr>
        <a:xfrm>
          <a:off x="0" y="0"/>
          <a:ext cx="0" cy="0"/>
          <a:chOff x="0" y="0"/>
          <a:chExt cx="0" cy="0"/>
        </a:xfrm>
      </p:grpSpPr>
      <p:sp>
        <p:nvSpPr>
          <p:cNvPr id="346" name="Google Shape;346;p7"/>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7" name="Google Shape;347;p7"/>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8" name="Google Shape;348;p7"/>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9" name="Google Shape;349;p7"/>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0" name="Google Shape;350;p7"/>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1" name="Google Shape;351;p7"/>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2" name="Google Shape;352;p7"/>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3" name="Google Shape;353;p7"/>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4" name="Google Shape;354;p7"/>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5" name="Google Shape;355;p7"/>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6" name="Google Shape;356;p7"/>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7" name="Google Shape;357;p7"/>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8" name="Google Shape;358;p7"/>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9" name="Google Shape;359;p7"/>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0" name="Google Shape;360;p7"/>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1" name="Google Shape;361;p7"/>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2" name="Google Shape;362;p7"/>
          <p:cNvSpPr txBox="1"/>
          <p:nvPr>
            <p:ph type="body" idx="1"/>
          </p:nvPr>
        </p:nvSpPr>
        <p:spPr>
          <a:xfrm>
            <a:off x="1094611" y="1770375"/>
            <a:ext cx="3513000" cy="24837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Clr>
                <a:schemeClr val="dk2"/>
              </a:buClr>
              <a:buSzPts val="12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363" name="Google Shape;363;p7"/>
          <p:cNvSpPr txBox="1"/>
          <p:nvPr>
            <p:ph type="title"/>
          </p:nvPr>
        </p:nvSpPr>
        <p:spPr>
          <a:xfrm>
            <a:off x="720000" y="540000"/>
            <a:ext cx="7704000" cy="367200"/>
          </a:xfrm>
          <a:prstGeom prst="rect">
            <a:avLst/>
          </a:prstGeom>
          <a:effectLst>
            <a:outerShdw dist="47625" dir="8040000" algn="bl" rotWithShape="0">
              <a:schemeClr val="dk1">
                <a:alpha val="55000"/>
              </a:schemeClr>
            </a:outerShdw>
          </a:effectLst>
        </p:spPr>
        <p:txBody>
          <a:bodyPr spcFirstLastPara="1" wrap="square" lIns="91425" tIns="0" rIns="91425" bIns="0" anchor="ctr" anchorCtr="0">
            <a:noAutofit/>
          </a:bodyPr>
          <a:lstStyle>
            <a:lvl1pPr lvl="0" algn="ctr" rtl="0">
              <a:spcBef>
                <a:spcPts val="0"/>
              </a:spcBef>
              <a:spcAft>
                <a:spcPts val="0"/>
              </a:spcAft>
              <a:buClr>
                <a:schemeClr val="dk2"/>
              </a:buClr>
              <a:buSzPts val="3500"/>
              <a:buFont typeface="Delius Unicase"/>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364" name="Google Shape;364;p7"/>
          <p:cNvGrpSpPr/>
          <p:nvPr/>
        </p:nvGrpSpPr>
        <p:grpSpPr>
          <a:xfrm rot="9899811">
            <a:off x="-515577" y="-169715"/>
            <a:ext cx="1344572" cy="1224565"/>
            <a:chOff x="10730598" y="-1861980"/>
            <a:chExt cx="1742103" cy="1586615"/>
          </a:xfrm>
        </p:grpSpPr>
        <p:sp>
          <p:nvSpPr>
            <p:cNvPr id="365" name="Google Shape;365;p7"/>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6" name="Google Shape;366;p7"/>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7" name="Google Shape;367;p7"/>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8" name="Google Shape;368;p7"/>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9" name="Google Shape;369;p7"/>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0" name="Google Shape;370;p7"/>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1" name="Google Shape;371;p7"/>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2" name="Google Shape;372;p7"/>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3" name="Google Shape;373;p7"/>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4" name="Google Shape;374;p7"/>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5" name="Google Shape;375;p7"/>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6" name="Google Shape;376;p7"/>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7" name="Google Shape;377;p7"/>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8" name="Google Shape;378;p7"/>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9" name="Google Shape;379;p7"/>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80" name="Google Shape;380;p7"/>
          <p:cNvGrpSpPr/>
          <p:nvPr/>
        </p:nvGrpSpPr>
        <p:grpSpPr>
          <a:xfrm rot="10800000">
            <a:off x="8074907" y="-406038"/>
            <a:ext cx="1442198" cy="1259391"/>
            <a:chOff x="-378736" y="4277213"/>
            <a:chExt cx="1442198" cy="1259391"/>
          </a:xfrm>
        </p:grpSpPr>
        <p:grpSp>
          <p:nvGrpSpPr>
            <p:cNvPr id="381" name="Google Shape;381;p7"/>
            <p:cNvGrpSpPr/>
            <p:nvPr/>
          </p:nvGrpSpPr>
          <p:grpSpPr>
            <a:xfrm rot="-6299960">
              <a:off x="-73958" y="4299627"/>
              <a:ext cx="772028" cy="1223461"/>
              <a:chOff x="-370228" y="1247258"/>
              <a:chExt cx="772051" cy="1223498"/>
            </a:xfrm>
          </p:grpSpPr>
          <p:sp>
            <p:nvSpPr>
              <p:cNvPr id="382" name="Google Shape;382;p7"/>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3" name="Google Shape;383;p7"/>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4" name="Google Shape;384;p7"/>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5" name="Google Shape;385;p7"/>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6" name="Google Shape;386;p7"/>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87" name="Google Shape;387;p7"/>
            <p:cNvGrpSpPr/>
            <p:nvPr/>
          </p:nvGrpSpPr>
          <p:grpSpPr>
            <a:xfrm rot="-7200044">
              <a:off x="-221384" y="4424980"/>
              <a:ext cx="776593" cy="754040"/>
              <a:chOff x="-98538" y="1428488"/>
              <a:chExt cx="776610" cy="754057"/>
            </a:xfrm>
          </p:grpSpPr>
          <p:sp>
            <p:nvSpPr>
              <p:cNvPr id="388" name="Google Shape;388;p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9" name="Google Shape;389;p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0" name="Google Shape;390;p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1" name="Google Shape;391;p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2" name="Google Shape;392;p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93" name="Google Shape;393;p7"/>
            <p:cNvGrpSpPr/>
            <p:nvPr/>
          </p:nvGrpSpPr>
          <p:grpSpPr>
            <a:xfrm rot="-3599956">
              <a:off x="154507" y="4634798"/>
              <a:ext cx="776593" cy="754040"/>
              <a:chOff x="-98538" y="1428488"/>
              <a:chExt cx="776610" cy="754057"/>
            </a:xfrm>
          </p:grpSpPr>
          <p:sp>
            <p:nvSpPr>
              <p:cNvPr id="394" name="Google Shape;394;p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5" name="Google Shape;395;p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6" name="Google Shape;396;p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7" name="Google Shape;397;p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8" name="Google Shape;398;p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399" name="Google Shape;399;p7"/>
          <p:cNvGrpSpPr/>
          <p:nvPr/>
        </p:nvGrpSpPr>
        <p:grpSpPr>
          <a:xfrm rot="10800000">
            <a:off x="8494374" y="4267071"/>
            <a:ext cx="1086707" cy="1381583"/>
            <a:chOff x="-442711" y="-518088"/>
            <a:chExt cx="1086707" cy="1381583"/>
          </a:xfrm>
        </p:grpSpPr>
        <p:grpSp>
          <p:nvGrpSpPr>
            <p:cNvPr id="400" name="Google Shape;400;p7"/>
            <p:cNvGrpSpPr/>
            <p:nvPr/>
          </p:nvGrpSpPr>
          <p:grpSpPr>
            <a:xfrm rot="899960">
              <a:off x="-297542" y="-439027"/>
              <a:ext cx="772028" cy="1223461"/>
              <a:chOff x="-370228" y="1247258"/>
              <a:chExt cx="772051" cy="1223498"/>
            </a:xfrm>
          </p:grpSpPr>
          <p:sp>
            <p:nvSpPr>
              <p:cNvPr id="401" name="Google Shape;401;p7"/>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2" name="Google Shape;402;p7"/>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3" name="Google Shape;403;p7"/>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4" name="Google Shape;404;p7"/>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5" name="Google Shape;405;p7"/>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06" name="Google Shape;406;p7"/>
            <p:cNvGrpSpPr/>
            <p:nvPr/>
          </p:nvGrpSpPr>
          <p:grpSpPr>
            <a:xfrm>
              <a:off x="-132614" y="-275312"/>
              <a:ext cx="776610" cy="754057"/>
              <a:chOff x="-98538" y="1428488"/>
              <a:chExt cx="776610" cy="754057"/>
            </a:xfrm>
          </p:grpSpPr>
          <p:sp>
            <p:nvSpPr>
              <p:cNvPr id="407" name="Google Shape;407;p7"/>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8" name="Google Shape;408;p7"/>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9" name="Google Shape;409;p7"/>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0" name="Google Shape;410;p7"/>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1" name="Google Shape;411;p7"/>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412" name="Shape 412"/>
        <p:cNvGrpSpPr/>
        <p:nvPr/>
      </p:nvGrpSpPr>
      <p:grpSpPr>
        <a:xfrm>
          <a:off x="0" y="0"/>
          <a:ext cx="0" cy="0"/>
          <a:chOff x="0" y="0"/>
          <a:chExt cx="0" cy="0"/>
        </a:xfrm>
      </p:grpSpPr>
      <p:sp>
        <p:nvSpPr>
          <p:cNvPr id="413" name="Google Shape;413;p8"/>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4" name="Google Shape;414;p8"/>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5" name="Google Shape;415;p8"/>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6" name="Google Shape;416;p8"/>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7" name="Google Shape;417;p8"/>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8" name="Google Shape;418;p8"/>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9" name="Google Shape;419;p8"/>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0" name="Google Shape;420;p8"/>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1" name="Google Shape;421;p8"/>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2" name="Google Shape;422;p8"/>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3" name="Google Shape;423;p8"/>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4" name="Google Shape;424;p8"/>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5" name="Google Shape;425;p8"/>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6" name="Google Shape;426;p8"/>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7" name="Google Shape;427;p8"/>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8" name="Google Shape;428;p8"/>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9" name="Google Shape;429;p8"/>
          <p:cNvSpPr txBox="1"/>
          <p:nvPr>
            <p:ph type="title"/>
          </p:nvPr>
        </p:nvSpPr>
        <p:spPr>
          <a:xfrm>
            <a:off x="1503000" y="1234450"/>
            <a:ext cx="6138000" cy="2674500"/>
          </a:xfrm>
          <a:prstGeom prst="rect">
            <a:avLst/>
          </a:prstGeom>
          <a:effectLst>
            <a:outerShdw dist="57150" dir="8100000" algn="bl" rotWithShape="0">
              <a:schemeClr val="dk1">
                <a:alpha val="55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atin typeface="Chela One" panose="02000000000000000000"/>
                <a:ea typeface="Chela One" panose="02000000000000000000"/>
                <a:cs typeface="Chela One" panose="02000000000000000000"/>
                <a:sym typeface="Chela One" panose="0200000000000000000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grpSp>
        <p:nvGrpSpPr>
          <p:cNvPr id="430" name="Google Shape;430;p8"/>
          <p:cNvGrpSpPr/>
          <p:nvPr/>
        </p:nvGrpSpPr>
        <p:grpSpPr>
          <a:xfrm flipH="1">
            <a:off x="8494374" y="-518088"/>
            <a:ext cx="1086707" cy="1381583"/>
            <a:chOff x="-442711" y="-518088"/>
            <a:chExt cx="1086707" cy="1381583"/>
          </a:xfrm>
        </p:grpSpPr>
        <p:grpSp>
          <p:nvGrpSpPr>
            <p:cNvPr id="431" name="Google Shape;431;p8"/>
            <p:cNvGrpSpPr/>
            <p:nvPr/>
          </p:nvGrpSpPr>
          <p:grpSpPr>
            <a:xfrm rot="899960">
              <a:off x="-297542" y="-439027"/>
              <a:ext cx="772028" cy="1223461"/>
              <a:chOff x="-370228" y="1247258"/>
              <a:chExt cx="772051" cy="1223498"/>
            </a:xfrm>
          </p:grpSpPr>
          <p:sp>
            <p:nvSpPr>
              <p:cNvPr id="432" name="Google Shape;432;p8"/>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3" name="Google Shape;433;p8"/>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4" name="Google Shape;434;p8"/>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5" name="Google Shape;435;p8"/>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6" name="Google Shape;436;p8"/>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37" name="Google Shape;437;p8"/>
            <p:cNvGrpSpPr/>
            <p:nvPr/>
          </p:nvGrpSpPr>
          <p:grpSpPr>
            <a:xfrm>
              <a:off x="-132614" y="-275312"/>
              <a:ext cx="776610" cy="754057"/>
              <a:chOff x="-98538" y="1428488"/>
              <a:chExt cx="776610" cy="754057"/>
            </a:xfrm>
          </p:grpSpPr>
          <p:sp>
            <p:nvSpPr>
              <p:cNvPr id="438" name="Google Shape;438;p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9" name="Google Shape;439;p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0" name="Google Shape;440;p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1" name="Google Shape;441;p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2" name="Google Shape;442;p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443" name="Google Shape;443;p8"/>
          <p:cNvGrpSpPr/>
          <p:nvPr/>
        </p:nvGrpSpPr>
        <p:grpSpPr>
          <a:xfrm flipH="1">
            <a:off x="8074907" y="4277213"/>
            <a:ext cx="1442198" cy="1259391"/>
            <a:chOff x="-378736" y="4277213"/>
            <a:chExt cx="1442198" cy="1259391"/>
          </a:xfrm>
        </p:grpSpPr>
        <p:grpSp>
          <p:nvGrpSpPr>
            <p:cNvPr id="444" name="Google Shape;444;p8"/>
            <p:cNvGrpSpPr/>
            <p:nvPr/>
          </p:nvGrpSpPr>
          <p:grpSpPr>
            <a:xfrm rot="-6299960">
              <a:off x="-73958" y="4299627"/>
              <a:ext cx="772028" cy="1223461"/>
              <a:chOff x="-370228" y="1247258"/>
              <a:chExt cx="772051" cy="1223498"/>
            </a:xfrm>
          </p:grpSpPr>
          <p:sp>
            <p:nvSpPr>
              <p:cNvPr id="445" name="Google Shape;445;p8"/>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6" name="Google Shape;446;p8"/>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7" name="Google Shape;447;p8"/>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8" name="Google Shape;448;p8"/>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9" name="Google Shape;449;p8"/>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50" name="Google Shape;450;p8"/>
            <p:cNvGrpSpPr/>
            <p:nvPr/>
          </p:nvGrpSpPr>
          <p:grpSpPr>
            <a:xfrm rot="-7200044">
              <a:off x="-221384" y="4424980"/>
              <a:ext cx="776593" cy="754040"/>
              <a:chOff x="-98538" y="1428488"/>
              <a:chExt cx="776610" cy="754057"/>
            </a:xfrm>
          </p:grpSpPr>
          <p:sp>
            <p:nvSpPr>
              <p:cNvPr id="451" name="Google Shape;451;p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2" name="Google Shape;452;p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3" name="Google Shape;453;p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4" name="Google Shape;454;p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5" name="Google Shape;455;p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56" name="Google Shape;456;p8"/>
            <p:cNvGrpSpPr/>
            <p:nvPr/>
          </p:nvGrpSpPr>
          <p:grpSpPr>
            <a:xfrm rot="-3599956">
              <a:off x="154507" y="4634798"/>
              <a:ext cx="776593" cy="754040"/>
              <a:chOff x="-98538" y="1428488"/>
              <a:chExt cx="776610" cy="754057"/>
            </a:xfrm>
          </p:grpSpPr>
          <p:sp>
            <p:nvSpPr>
              <p:cNvPr id="457" name="Google Shape;457;p8"/>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8" name="Google Shape;458;p8"/>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59" name="Google Shape;459;p8"/>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0" name="Google Shape;460;p8"/>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1" name="Google Shape;461;p8"/>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462" name="Google Shape;462;p8"/>
          <p:cNvGrpSpPr/>
          <p:nvPr/>
        </p:nvGrpSpPr>
        <p:grpSpPr>
          <a:xfrm rot="900189" flipH="1">
            <a:off x="-515577" y="4075716"/>
            <a:ext cx="1344572" cy="1224565"/>
            <a:chOff x="10730598" y="-1861980"/>
            <a:chExt cx="1742103" cy="1586615"/>
          </a:xfrm>
        </p:grpSpPr>
        <p:sp>
          <p:nvSpPr>
            <p:cNvPr id="463" name="Google Shape;463;p8"/>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4" name="Google Shape;464;p8"/>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5" name="Google Shape;465;p8"/>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6" name="Google Shape;466;p8"/>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7" name="Google Shape;467;p8"/>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8" name="Google Shape;468;p8"/>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69" name="Google Shape;469;p8"/>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0" name="Google Shape;470;p8"/>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1" name="Google Shape;471;p8"/>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2" name="Google Shape;472;p8"/>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3" name="Google Shape;473;p8"/>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4" name="Google Shape;474;p8"/>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5" name="Google Shape;475;p8"/>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6" name="Google Shape;476;p8"/>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7" name="Google Shape;477;p8"/>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478" name="Shape 478"/>
        <p:cNvGrpSpPr/>
        <p:nvPr/>
      </p:nvGrpSpPr>
      <p:grpSpPr>
        <a:xfrm>
          <a:off x="0" y="0"/>
          <a:ext cx="0" cy="0"/>
          <a:chOff x="0" y="0"/>
          <a:chExt cx="0" cy="0"/>
        </a:xfrm>
      </p:grpSpPr>
      <p:sp>
        <p:nvSpPr>
          <p:cNvPr id="479" name="Google Shape;479;p9"/>
          <p:cNvSpPr/>
          <p:nvPr/>
        </p:nvSpPr>
        <p:spPr>
          <a:xfrm>
            <a:off x="1690795" y="19"/>
            <a:ext cx="5791041" cy="5143239"/>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accent1">
              <a:alpha val="3125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0" name="Google Shape;480;p9"/>
          <p:cNvSpPr/>
          <p:nvPr/>
        </p:nvSpPr>
        <p:spPr>
          <a:xfrm>
            <a:off x="3106475" y="1257325"/>
            <a:ext cx="2959724" cy="2628641"/>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1" name="Google Shape;481;p9"/>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2" name="Google Shape;482;p9"/>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3" name="Google Shape;483;p9"/>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4" name="Google Shape;484;p9"/>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5" name="Google Shape;485;p9"/>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6" name="Google Shape;486;p9"/>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7" name="Google Shape;487;p9"/>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8" name="Google Shape;488;p9"/>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89" name="Google Shape;489;p9"/>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0" name="Google Shape;490;p9"/>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1" name="Google Shape;491;p9"/>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2" name="Google Shape;492;p9"/>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3" name="Google Shape;493;p9"/>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4" name="Google Shape;494;p9"/>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5" name="Google Shape;495;p9"/>
          <p:cNvSpPr txBox="1"/>
          <p:nvPr>
            <p:ph type="title"/>
          </p:nvPr>
        </p:nvSpPr>
        <p:spPr>
          <a:xfrm>
            <a:off x="2188500" y="1121058"/>
            <a:ext cx="4767000" cy="1129200"/>
          </a:xfrm>
          <a:prstGeom prst="rect">
            <a:avLst/>
          </a:prstGeom>
          <a:effectLst>
            <a:outerShdw dist="47625" dir="8100000" algn="bl" rotWithShape="0">
              <a:schemeClr val="dk1">
                <a:alpha val="54000"/>
              </a:schemeClr>
            </a:outerShdw>
          </a:effectLst>
        </p:spPr>
        <p:txBody>
          <a:bodyPr spcFirstLastPara="1" wrap="square" lIns="91425" tIns="91425" rIns="91425" bIns="91425" anchor="t" anchorCtr="0">
            <a:noAutofit/>
          </a:bodyPr>
          <a:lstStyle>
            <a:lvl1pPr lvl="0" algn="ctr">
              <a:spcBef>
                <a:spcPts val="0"/>
              </a:spcBef>
              <a:spcAft>
                <a:spcPts val="0"/>
              </a:spcAft>
              <a:buSzPts val="4200"/>
              <a:buNone/>
              <a:defRPr sz="7000">
                <a:solidFill>
                  <a:schemeClr val="lt1"/>
                </a:solidFill>
                <a:latin typeface="Chela One" panose="02000000000000000000"/>
                <a:ea typeface="Chela One" panose="02000000000000000000"/>
                <a:cs typeface="Chela One" panose="02000000000000000000"/>
                <a:sym typeface="Chela One" panose="02000000000000000000"/>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6" name="Google Shape;496;p9"/>
          <p:cNvSpPr txBox="1"/>
          <p:nvPr>
            <p:ph type="subTitle" idx="1"/>
          </p:nvPr>
        </p:nvSpPr>
        <p:spPr>
          <a:xfrm>
            <a:off x="2188499" y="2492448"/>
            <a:ext cx="4767000" cy="1345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1600">
                <a:solidFill>
                  <a:schemeClr val="lt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grpSp>
        <p:nvGrpSpPr>
          <p:cNvPr id="497" name="Google Shape;497;p9"/>
          <p:cNvGrpSpPr/>
          <p:nvPr/>
        </p:nvGrpSpPr>
        <p:grpSpPr>
          <a:xfrm rot="900189" flipH="1">
            <a:off x="-515577" y="4075716"/>
            <a:ext cx="1344572" cy="1224565"/>
            <a:chOff x="10730598" y="-1861980"/>
            <a:chExt cx="1742103" cy="1586615"/>
          </a:xfrm>
        </p:grpSpPr>
        <p:sp>
          <p:nvSpPr>
            <p:cNvPr id="498" name="Google Shape;498;p9"/>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99" name="Google Shape;499;p9"/>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0" name="Google Shape;500;p9"/>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1" name="Google Shape;501;p9"/>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2" name="Google Shape;502;p9"/>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3" name="Google Shape;503;p9"/>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4" name="Google Shape;504;p9"/>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5" name="Google Shape;505;p9"/>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6" name="Google Shape;506;p9"/>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7" name="Google Shape;507;p9"/>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8" name="Google Shape;508;p9"/>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09" name="Google Shape;509;p9"/>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0" name="Google Shape;510;p9"/>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1" name="Google Shape;511;p9"/>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2" name="Google Shape;512;p9"/>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13" name="Google Shape;513;p9"/>
          <p:cNvGrpSpPr/>
          <p:nvPr/>
        </p:nvGrpSpPr>
        <p:grpSpPr>
          <a:xfrm flipH="1">
            <a:off x="8074907" y="4277213"/>
            <a:ext cx="1442198" cy="1259391"/>
            <a:chOff x="-378736" y="4277213"/>
            <a:chExt cx="1442198" cy="1259391"/>
          </a:xfrm>
        </p:grpSpPr>
        <p:grpSp>
          <p:nvGrpSpPr>
            <p:cNvPr id="514" name="Google Shape;514;p9"/>
            <p:cNvGrpSpPr/>
            <p:nvPr/>
          </p:nvGrpSpPr>
          <p:grpSpPr>
            <a:xfrm rot="-6299960">
              <a:off x="-73958" y="4299627"/>
              <a:ext cx="772028" cy="1223461"/>
              <a:chOff x="-370228" y="1247258"/>
              <a:chExt cx="772051" cy="1223498"/>
            </a:xfrm>
          </p:grpSpPr>
          <p:sp>
            <p:nvSpPr>
              <p:cNvPr id="515" name="Google Shape;515;p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6" name="Google Shape;516;p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7" name="Google Shape;517;p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8" name="Google Shape;518;p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9" name="Google Shape;519;p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20" name="Google Shape;520;p9"/>
            <p:cNvGrpSpPr/>
            <p:nvPr/>
          </p:nvGrpSpPr>
          <p:grpSpPr>
            <a:xfrm rot="-7200044">
              <a:off x="-221384" y="4424980"/>
              <a:ext cx="776593" cy="754040"/>
              <a:chOff x="-98538" y="1428488"/>
              <a:chExt cx="776610" cy="754057"/>
            </a:xfrm>
          </p:grpSpPr>
          <p:sp>
            <p:nvSpPr>
              <p:cNvPr id="521" name="Google Shape;521;p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2" name="Google Shape;522;p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3" name="Google Shape;523;p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4" name="Google Shape;524;p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5" name="Google Shape;525;p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26" name="Google Shape;526;p9"/>
            <p:cNvGrpSpPr/>
            <p:nvPr/>
          </p:nvGrpSpPr>
          <p:grpSpPr>
            <a:xfrm rot="-3599956">
              <a:off x="154507" y="4634798"/>
              <a:ext cx="776593" cy="754040"/>
              <a:chOff x="-98538" y="1428488"/>
              <a:chExt cx="776610" cy="754057"/>
            </a:xfrm>
          </p:grpSpPr>
          <p:sp>
            <p:nvSpPr>
              <p:cNvPr id="527" name="Google Shape;527;p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8" name="Google Shape;528;p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29" name="Google Shape;529;p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0" name="Google Shape;530;p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1" name="Google Shape;531;p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532" name="Google Shape;532;p9"/>
          <p:cNvGrpSpPr/>
          <p:nvPr/>
        </p:nvGrpSpPr>
        <p:grpSpPr>
          <a:xfrm flipH="1">
            <a:off x="8494374" y="-518088"/>
            <a:ext cx="1086707" cy="1381583"/>
            <a:chOff x="-442711" y="-518088"/>
            <a:chExt cx="1086707" cy="1381583"/>
          </a:xfrm>
        </p:grpSpPr>
        <p:grpSp>
          <p:nvGrpSpPr>
            <p:cNvPr id="533" name="Google Shape;533;p9"/>
            <p:cNvGrpSpPr/>
            <p:nvPr/>
          </p:nvGrpSpPr>
          <p:grpSpPr>
            <a:xfrm rot="899960">
              <a:off x="-297542" y="-439027"/>
              <a:ext cx="772028" cy="1223461"/>
              <a:chOff x="-370228" y="1247258"/>
              <a:chExt cx="772051" cy="1223498"/>
            </a:xfrm>
          </p:grpSpPr>
          <p:sp>
            <p:nvSpPr>
              <p:cNvPr id="534" name="Google Shape;534;p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5" name="Google Shape;535;p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6" name="Google Shape;536;p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7" name="Google Shape;537;p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38" name="Google Shape;538;p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39" name="Google Shape;539;p9"/>
            <p:cNvGrpSpPr/>
            <p:nvPr/>
          </p:nvGrpSpPr>
          <p:grpSpPr>
            <a:xfrm>
              <a:off x="-132614" y="-275312"/>
              <a:ext cx="776610" cy="754057"/>
              <a:chOff x="-98538" y="1428488"/>
              <a:chExt cx="776610" cy="754057"/>
            </a:xfrm>
          </p:grpSpPr>
          <p:sp>
            <p:nvSpPr>
              <p:cNvPr id="540" name="Google Shape;540;p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1" name="Google Shape;541;p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2" name="Google Shape;542;p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3" name="Google Shape;543;p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4" name="Google Shape;544;p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545" name="Shape 545"/>
        <p:cNvGrpSpPr/>
        <p:nvPr/>
      </p:nvGrpSpPr>
      <p:grpSpPr>
        <a:xfrm>
          <a:off x="0" y="0"/>
          <a:ext cx="0" cy="0"/>
          <a:chOff x="0" y="0"/>
          <a:chExt cx="0" cy="0"/>
        </a:xfrm>
      </p:grpSpPr>
      <p:sp>
        <p:nvSpPr>
          <p:cNvPr id="546" name="Google Shape;546;p10"/>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7" name="Google Shape;547;p10"/>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8" name="Google Shape;548;p10"/>
          <p:cNvSpPr/>
          <p:nvPr/>
        </p:nvSpPr>
        <p:spPr>
          <a:xfrm>
            <a:off x="7612490" y="434964"/>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9" name="Google Shape;549;p10"/>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0" name="Google Shape;550;p10"/>
          <p:cNvSpPr/>
          <p:nvPr/>
        </p:nvSpPr>
        <p:spPr>
          <a:xfrm>
            <a:off x="7979471" y="760674"/>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1" name="Google Shape;551;p10"/>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2" name="Google Shape;552;p10"/>
          <p:cNvSpPr/>
          <p:nvPr/>
        </p:nvSpPr>
        <p:spPr>
          <a:xfrm>
            <a:off x="1732953" y="46408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3" name="Google Shape;553;p10"/>
          <p:cNvSpPr/>
          <p:nvPr/>
        </p:nvSpPr>
        <p:spPr>
          <a:xfrm>
            <a:off x="1301972" y="45219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4" name="Google Shape;554;p10"/>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5" name="Google Shape;555;p10"/>
          <p:cNvSpPr/>
          <p:nvPr/>
        </p:nvSpPr>
        <p:spPr>
          <a:xfrm>
            <a:off x="8103928" y="533955"/>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6" name="Google Shape;556;p10"/>
          <p:cNvSpPr txBox="1"/>
          <p:nvPr>
            <p:ph type="body" idx="1"/>
          </p:nvPr>
        </p:nvSpPr>
        <p:spPr>
          <a:xfrm>
            <a:off x="2855625" y="1908900"/>
            <a:ext cx="3432900" cy="1325700"/>
          </a:xfrm>
          <a:prstGeom prst="rect">
            <a:avLst/>
          </a:prstGeom>
          <a:effectLst>
            <a:outerShdw dist="57150" dir="8100000" algn="bl" rotWithShape="0">
              <a:schemeClr val="dk1">
                <a:alpha val="55000"/>
              </a:schemeClr>
            </a:outerShdw>
          </a:effectLst>
        </p:spPr>
        <p:txBody>
          <a:bodyPr spcFirstLastPara="1" wrap="square" lIns="91425" tIns="91425" rIns="91425" bIns="91425" anchor="t" anchorCtr="0">
            <a:noAutofit/>
          </a:bodyPr>
          <a:lstStyle>
            <a:lvl1pPr marL="457200" lvl="0" indent="-228600" algn="ctr">
              <a:lnSpc>
                <a:spcPct val="100000"/>
              </a:lnSpc>
              <a:spcBef>
                <a:spcPts val="0"/>
              </a:spcBef>
              <a:spcAft>
                <a:spcPts val="0"/>
              </a:spcAft>
              <a:buSzPts val="1400"/>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4" Type="http://schemas.openxmlformats.org/officeDocument/2006/relationships/theme" Target="../theme/theme1.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572700"/>
          </a:xfrm>
          <a:prstGeom prst="rect">
            <a:avLst/>
          </a:prstGeom>
          <a:noFill/>
          <a:ln>
            <a:noFill/>
          </a:ln>
          <a:effectLst>
            <a:outerShdw dist="57150" dir="8040000" algn="bl" rotWithShape="0">
              <a:schemeClr val="dk1">
                <a:alpha val="55000"/>
              </a:schemeClr>
            </a:outerShdw>
          </a:effectLst>
        </p:spPr>
        <p:txBody>
          <a:bodyPr spcFirstLastPara="1" wrap="square" lIns="91425" tIns="91425" rIns="91425" bIns="91425" anchor="t" anchorCtr="0">
            <a:noAutofit/>
          </a:bodyPr>
          <a:lstStyle>
            <a:lvl1pPr lvl="0">
              <a:spcBef>
                <a:spcPts val="0"/>
              </a:spcBef>
              <a:spcAft>
                <a:spcPts val="0"/>
              </a:spcAft>
              <a:buClr>
                <a:schemeClr val="lt1"/>
              </a:buClr>
              <a:buSzPts val="3500"/>
              <a:buFont typeface="Chela One" panose="02000000000000000000"/>
              <a:buNone/>
              <a:defRPr sz="3500">
                <a:solidFill>
                  <a:schemeClr val="lt1"/>
                </a:solidFill>
                <a:latin typeface="Chela One" panose="02000000000000000000"/>
                <a:ea typeface="Chela One" panose="02000000000000000000"/>
                <a:cs typeface="Chela One" panose="02000000000000000000"/>
                <a:sym typeface="Chela One"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type="body" idx="1"/>
          </p:nvPr>
        </p:nvSpPr>
        <p:spPr>
          <a:xfrm>
            <a:off x="720000" y="1187100"/>
            <a:ext cx="7704000" cy="34164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1pPr>
            <a:lvl2pPr marL="914400" lvl="1"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2pPr>
            <a:lvl3pPr marL="1371600" lvl="2"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3pPr>
            <a:lvl4pPr marL="1828800" lvl="3"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4pPr>
            <a:lvl5pPr marL="2286000" lvl="4"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5pPr>
            <a:lvl6pPr marL="2743200" lvl="5"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6pPr>
            <a:lvl7pPr marL="3200400" lvl="6"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7pPr>
            <a:lvl8pPr marL="3657600" lvl="7"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8pPr>
            <a:lvl9pPr marL="4114800" lvl="8" indent="-317500">
              <a:lnSpc>
                <a:spcPct val="115000"/>
              </a:lnSpc>
              <a:spcBef>
                <a:spcPts val="0"/>
              </a:spcBef>
              <a:spcAft>
                <a:spcPts val="0"/>
              </a:spcAft>
              <a:buClr>
                <a:schemeClr val="dk1"/>
              </a:buClr>
              <a:buSzPts val="1400"/>
              <a:buFont typeface="Comfortaa Medium"/>
              <a:buChar char="■"/>
              <a:defRPr>
                <a:solidFill>
                  <a:schemeClr val="dk1"/>
                </a:solidFill>
                <a:latin typeface="Comfortaa Medium"/>
                <a:ea typeface="Comfortaa Medium"/>
                <a:cs typeface="Comfortaa Medium"/>
                <a:sym typeface="Comfortaa Medium"/>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0.xml"/><Relationship Id="rId2" Type="http://schemas.openxmlformats.org/officeDocument/2006/relationships/image" Target="../media/image8.jpeg"/><Relationship Id="rId1" Type="http://schemas.openxmlformats.org/officeDocument/2006/relationships/image" Target="../media/image7.webp"/></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0.xml"/><Relationship Id="rId2" Type="http://schemas.openxmlformats.org/officeDocument/2006/relationships/image" Target="../media/image8.jpeg"/><Relationship Id="rId1" Type="http://schemas.openxmlformats.org/officeDocument/2006/relationships/image" Target="../media/image7.webp"/></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9.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5.webp"/><Relationship Id="rId2" Type="http://schemas.openxmlformats.org/officeDocument/2006/relationships/image" Target="../media/image14.jpeg"/><Relationship Id="rId1" Type="http://schemas.openxmlformats.org/officeDocument/2006/relationships/image" Target="../media/image13.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5.webp"/><Relationship Id="rId2" Type="http://schemas.openxmlformats.org/officeDocument/2006/relationships/image" Target="../media/image14.jpeg"/><Relationship Id="rId1" Type="http://schemas.openxmlformats.org/officeDocument/2006/relationships/image" Target="../media/image13.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5.webp"/><Relationship Id="rId2" Type="http://schemas.openxmlformats.org/officeDocument/2006/relationships/image" Target="../media/image14.jpeg"/><Relationship Id="rId1" Type="http://schemas.openxmlformats.org/officeDocument/2006/relationships/image" Target="../media/image13.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image" Target="../media/image15.webp"/><Relationship Id="rId2" Type="http://schemas.openxmlformats.org/officeDocument/2006/relationships/image" Target="../media/image14.jpeg"/><Relationship Id="rId1" Type="http://schemas.openxmlformats.org/officeDocument/2006/relationships/image" Target="../media/image1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4.xml"/><Relationship Id="rId2" Type="http://schemas.openxmlformats.org/officeDocument/2006/relationships/image" Target="../media/image12.png"/><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4.xml"/><Relationship Id="rId2" Type="http://schemas.openxmlformats.org/officeDocument/2006/relationships/image" Target="../media/image12.pn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image" Target="../media/image16.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1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5.xml"/><Relationship Id="rId2" Type="http://schemas.openxmlformats.org/officeDocument/2006/relationships/image" Target="../media/image18.jpeg"/><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9.xml"/><Relationship Id="rId1"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9.xml"/><Relationship Id="rId1" Type="http://schemas.openxmlformats.org/officeDocument/2006/relationships/image" Target="../media/image19.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5.xml"/><Relationship Id="rId1" Type="http://schemas.openxmlformats.org/officeDocument/2006/relationships/image" Target="../media/image20.webp"/></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6.xml"/><Relationship Id="rId1" Type="http://schemas.openxmlformats.org/officeDocument/2006/relationships/image" Target="../media/image21.webp"/></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3.xml"/><Relationship Id="rId2" Type="http://schemas.openxmlformats.org/officeDocument/2006/relationships/image" Target="../media/image23.jpeg"/><Relationship Id="rId1"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image" Target="../media/image2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111" name="Shape 2111"/>
        <p:cNvGrpSpPr/>
        <p:nvPr/>
      </p:nvGrpSpPr>
      <p:grpSpPr>
        <a:xfrm>
          <a:off x="0" y="0"/>
          <a:ext cx="0" cy="0"/>
          <a:chOff x="0" y="0"/>
          <a:chExt cx="0" cy="0"/>
        </a:xfrm>
      </p:grpSpPr>
      <p:sp>
        <p:nvSpPr>
          <p:cNvPr id="2112" name="Google Shape;2112;p38"/>
          <p:cNvSpPr/>
          <p:nvPr/>
        </p:nvSpPr>
        <p:spPr>
          <a:xfrm>
            <a:off x="3780065" y="3724440"/>
            <a:ext cx="2594883" cy="798871"/>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113" name="Google Shape;2113;p38"/>
          <p:cNvSpPr txBox="1"/>
          <p:nvPr>
            <p:ph type="subTitle" idx="1"/>
          </p:nvPr>
        </p:nvSpPr>
        <p:spPr>
          <a:xfrm>
            <a:off x="3779430" y="3940157"/>
            <a:ext cx="2595000" cy="499500"/>
          </a:xfrm>
          <a:prstGeom prst="rect">
            <a:avLst/>
          </a:prstGeom>
        </p:spPr>
        <p:txBody>
          <a:bodyPr spcFirstLastPara="1" wrap="square" lIns="72000" tIns="0" rIns="72000" bIns="0" anchor="t" anchorCtr="0">
            <a:noAutofit/>
          </a:bodyPr>
          <a:lstStyle/>
          <a:p>
            <a:pPr marL="0" lvl="0" indent="0" algn="ctr" rtl="0">
              <a:spcBef>
                <a:spcPts val="0"/>
              </a:spcBef>
              <a:spcAft>
                <a:spcPts val="0"/>
              </a:spcAft>
              <a:buNone/>
            </a:pPr>
            <a:r>
              <a:rPr lang="en-US" altLang="en-GB"/>
              <a:t>Vũ Hạnh Linh-Suri-4B2</a:t>
            </a:r>
            <a:endParaRPr lang="en-US" altLang="en-GB"/>
          </a:p>
        </p:txBody>
      </p:sp>
      <p:sp>
        <p:nvSpPr>
          <p:cNvPr id="2114" name="Google Shape;2114;p38"/>
          <p:cNvSpPr txBox="1"/>
          <p:nvPr>
            <p:ph type="ctrTitle"/>
          </p:nvPr>
        </p:nvSpPr>
        <p:spPr>
          <a:xfrm>
            <a:off x="-2484210" y="1635565"/>
            <a:ext cx="3702000" cy="1663500"/>
          </a:xfrm>
          <a:prstGeom prst="rect">
            <a:avLst/>
          </a:prstGeom>
        </p:spPr>
        <p:txBody>
          <a:bodyPr spcFirstLastPara="1" wrap="square" lIns="72000" tIns="0" rIns="72000" bIns="0" anchor="ctr" anchorCtr="0">
            <a:noAutofit/>
          </a:bodyPr>
          <a:lstStyle/>
          <a:p>
            <a:pPr marL="0" lvl="0" indent="0" algn="l" rtl="0">
              <a:spcBef>
                <a:spcPts val="0"/>
              </a:spcBef>
              <a:spcAft>
                <a:spcPts val="0"/>
              </a:spcAft>
              <a:buNone/>
            </a:pPr>
            <a:r>
              <a:rPr lang="en-US">
                <a:solidFill>
                  <a:schemeClr val="lt1"/>
                </a:solidFill>
              </a:rPr>
              <a:t>Otter</a:t>
            </a:r>
            <a:endParaRPr lang="en-US">
              <a:solidFill>
                <a:schemeClr val="lt1"/>
              </a:solidFill>
            </a:endParaRPr>
          </a:p>
        </p:txBody>
      </p:sp>
      <p:pic>
        <p:nvPicPr>
          <p:cNvPr id="2115" name="Google Shape;2115;p38"/>
          <p:cNvPicPr preferRelativeResize="0"/>
          <p:nvPr/>
        </p:nvPicPr>
        <p:blipFill rotWithShape="1">
          <a:blip r:embed="rId1"/>
          <a:srcRect l="9553" t="9553" r="9553" b="9553"/>
          <a:stretch>
            <a:fillRect/>
          </a:stretch>
        </p:blipFill>
        <p:spPr>
          <a:xfrm>
            <a:off x="3275865" y="483770"/>
            <a:ext cx="3359350" cy="33593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000">
        <p:cover dir="d"/>
      </p:transition>
    </mc:Choice>
    <mc:Fallback>
      <p:transition spd="slow">
        <p:cover dir="d"/>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1403045" y="-1570014"/>
            <a:ext cx="5737200" cy="1569900"/>
          </a:xfrm>
        </p:spPr>
        <p:txBody>
          <a:bodyPr/>
          <a:p>
            <a:r>
              <a:rPr lang="en-US"/>
              <a:t>Lake</a:t>
            </a:r>
            <a:endParaRPr lang="en-US"/>
          </a:p>
        </p:txBody>
      </p:sp>
      <p:sp>
        <p:nvSpPr>
          <p:cNvPr id="5" name="Subtitle 4"/>
          <p:cNvSpPr/>
          <p:nvPr>
            <p:ph type="subTitle" idx="1"/>
          </p:nvPr>
        </p:nvSpPr>
        <p:spPr/>
        <p:txBody>
          <a:bodyPr/>
          <a:p>
            <a:endParaRPr lang="en-US"/>
          </a:p>
        </p:txBody>
      </p:sp>
      <p:pic>
        <p:nvPicPr>
          <p:cNvPr id="2663" name="Google Shape;2663;p66"/>
          <p:cNvPicPr preferRelativeResize="0"/>
          <p:nvPr/>
        </p:nvPicPr>
        <p:blipFill rotWithShape="1">
          <a:blip r:embed="rId1"/>
          <a:srcRect l="1038" t="60839" r="1038" b="20579"/>
          <a:stretch>
            <a:fillRect/>
          </a:stretch>
        </p:blipFill>
        <p:spPr>
          <a:xfrm>
            <a:off x="683260" y="5307925"/>
            <a:ext cx="7543800" cy="2148000"/>
          </a:xfrm>
          <a:prstGeom prst="roundRect">
            <a:avLst>
              <a:gd name="adj" fmla="val 16667"/>
            </a:avLst>
          </a:prstGeom>
          <a:noFill/>
          <a:ln w="76200" cap="flat" cmpd="sng">
            <a:solidFill>
              <a:schemeClr val="lt1"/>
            </a:solidFill>
            <a:prstDash val="solid"/>
            <a:round/>
            <a:headEnd type="none" w="sm" len="sm"/>
            <a:tailEnd type="none" w="sm" len="sm"/>
          </a:ln>
          <a:effectLst>
            <a:outerShdw dist="76200" dir="8100000" algn="bl" rotWithShape="0">
              <a:schemeClr val="dk1">
                <a:alpha val="55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4499955" y="1349658"/>
            <a:ext cx="4767000" cy="1129200"/>
          </a:xfrm>
        </p:spPr>
        <p:txBody>
          <a:bodyPr/>
          <a:p>
            <a:r>
              <a:rPr lang="en-US"/>
              <a:t>Wetlands</a:t>
            </a:r>
            <a:endParaRPr lang="en-US"/>
          </a:p>
        </p:txBody>
      </p:sp>
      <p:sp>
        <p:nvSpPr>
          <p:cNvPr id="5" name="Subtitle 4"/>
          <p:cNvSpPr/>
          <p:nvPr>
            <p:ph type="subTitle" idx="1"/>
          </p:nvPr>
        </p:nvSpPr>
        <p:spPr>
          <a:xfrm>
            <a:off x="611794" y="4876238"/>
            <a:ext cx="4767000" cy="1345500"/>
          </a:xfrm>
        </p:spPr>
        <p:txBody>
          <a:bodyPr/>
          <a:p>
            <a:r>
              <a:rPr lang="en-US"/>
              <a:t>Vùng Đầm Lầy</a:t>
            </a:r>
            <a:endParaRPr lang="en-US"/>
          </a:p>
        </p:txBody>
      </p:sp>
      <p:pic>
        <p:nvPicPr>
          <p:cNvPr id="2288" name="Google Shape;2288;p51"/>
          <p:cNvPicPr preferRelativeResize="0"/>
          <p:nvPr/>
        </p:nvPicPr>
        <p:blipFill rotWithShape="1">
          <a:blip r:embed="rId1"/>
          <a:srcRect l="21617" r="11748"/>
          <a:stretch>
            <a:fillRect/>
          </a:stretch>
        </p:blipFill>
        <p:spPr>
          <a:xfrm>
            <a:off x="9108753" y="98786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971840" y="1996088"/>
            <a:ext cx="4767000" cy="1129200"/>
          </a:xfrm>
        </p:spPr>
        <p:txBody>
          <a:bodyPr/>
          <a:p>
            <a:r>
              <a:rPr lang="en-US"/>
              <a:t>Wetlands</a:t>
            </a:r>
            <a:endParaRPr lang="en-US"/>
          </a:p>
        </p:txBody>
      </p:sp>
      <p:pic>
        <p:nvPicPr>
          <p:cNvPr id="2288" name="Google Shape;2288;p51"/>
          <p:cNvPicPr preferRelativeResize="0"/>
          <p:nvPr/>
        </p:nvPicPr>
        <p:blipFill rotWithShape="1">
          <a:blip r:embed="rId1"/>
          <a:srcRect l="21617" r="11748"/>
          <a:stretch>
            <a:fillRect/>
          </a:stretch>
        </p:blipFill>
        <p:spPr>
          <a:xfrm>
            <a:off x="5437183" y="113137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a:xfrm>
            <a:off x="1187450" y="1924050"/>
            <a:ext cx="7846060" cy="3165475"/>
          </a:xfrm>
        </p:spPr>
        <p:txBody>
          <a:bodyPr/>
          <a:p>
            <a:r>
              <a:rPr lang="en-US"/>
              <a:t>ceans</a:t>
            </a:r>
            <a:endParaRPr lang="en-US"/>
          </a:p>
        </p:txBody>
      </p:sp>
      <p:pic>
        <p:nvPicPr>
          <p:cNvPr id="2288" name="Google Shape;2288;p51" descr="C:/Users/HP/Pictures/e0fd8bafd1f90e77decffb4aa1798620.jpge0fd8bafd1f90e77decffb4aa1798620"/>
          <p:cNvPicPr preferRelativeResize="0"/>
          <p:nvPr/>
        </p:nvPicPr>
        <p:blipFill rotWithShape="1">
          <a:blip r:embed="rId1"/>
          <a:srcRect t="16670" b="16670"/>
          <a:stretch>
            <a:fillRect/>
          </a:stretch>
        </p:blipFill>
        <p:spPr>
          <a:xfrm>
            <a:off x="3347720" y="2156460"/>
            <a:ext cx="779780" cy="831215"/>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88"/>
                                        </p:tgtEl>
                                        <p:attrNameLst>
                                          <p:attrName>style.visibility</p:attrName>
                                        </p:attrNameLst>
                                      </p:cBhvr>
                                      <p:to>
                                        <p:strVal val="visible"/>
                                      </p:to>
                                    </p:set>
                                    <p:animEffect transition="in" filter="dissolve">
                                      <p:cBhvr>
                                        <p:cTn id="7" dur="500"/>
                                        <p:tgtEl>
                                          <p:spTgt spid="2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2712" name="Shape 2712"/>
        <p:cNvGrpSpPr/>
        <p:nvPr/>
      </p:nvGrpSpPr>
      <p:grpSpPr>
        <a:xfrm>
          <a:off x="0" y="0"/>
          <a:ext cx="0" cy="0"/>
          <a:chOff x="0" y="0"/>
          <a:chExt cx="0" cy="0"/>
        </a:xfrm>
      </p:grpSpPr>
      <p:sp>
        <p:nvSpPr>
          <p:cNvPr id="2713" name="Google Shape;2713;p68"/>
          <p:cNvSpPr txBox="1"/>
          <p:nvPr>
            <p:ph type="title"/>
          </p:nvPr>
        </p:nvSpPr>
        <p:spPr>
          <a:xfrm>
            <a:off x="323215" y="-381000"/>
            <a:ext cx="8671560" cy="379095"/>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i="1"/>
              <a:t>They have thick fur that helps them keep warm</a:t>
            </a:r>
            <a:endParaRPr lang="en-US" i="1"/>
          </a:p>
        </p:txBody>
      </p:sp>
      <p:sp>
        <p:nvSpPr>
          <p:cNvPr id="2714" name="Google Shape;2714;p68"/>
          <p:cNvSpPr txBox="1"/>
          <p:nvPr>
            <p:ph type="subTitle" idx="1"/>
          </p:nvPr>
        </p:nvSpPr>
        <p:spPr>
          <a:xfrm>
            <a:off x="-2556910" y="1923260"/>
            <a:ext cx="2431800" cy="43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a:t>Rái Cá</a:t>
            </a:r>
            <a:endParaRPr lang="en-US" altLang="en-GB"/>
          </a:p>
        </p:txBody>
      </p:sp>
      <p:sp>
        <p:nvSpPr>
          <p:cNvPr id="2715" name="Google Shape;2715;p68"/>
          <p:cNvSpPr txBox="1"/>
          <p:nvPr>
            <p:ph type="title" idx="2"/>
          </p:nvPr>
        </p:nvSpPr>
        <p:spPr>
          <a:xfrm>
            <a:off x="-2430580" y="1707375"/>
            <a:ext cx="2430600" cy="396000"/>
          </a:xfrm>
          <a:prstGeom prst="rect">
            <a:avLst/>
          </a:prstGeom>
        </p:spPr>
        <p:txBody>
          <a:bodyPr spcFirstLastPara="1" wrap="square" lIns="91425" tIns="91425" rIns="91425" bIns="91425" anchor="ctr" anchorCtr="0">
            <a:noAutofit/>
          </a:bodyPr>
          <a:lstStyle/>
          <a:p>
            <a:pPr marL="0" lvl="0" indent="0" algn="ctr" rtl="0">
              <a:spcBef>
                <a:spcPts val="0"/>
              </a:spcBef>
              <a:spcAft>
                <a:spcPts val="800"/>
              </a:spcAft>
              <a:buNone/>
            </a:pPr>
            <a:r>
              <a:rPr lang="en-US" altLang="en-GB"/>
              <a:t>Otter</a:t>
            </a:r>
            <a:endParaRPr lang="en-US" altLang="en-GB"/>
          </a:p>
        </p:txBody>
      </p:sp>
      <p:sp>
        <p:nvSpPr>
          <p:cNvPr id="2716" name="Google Shape;2716;p68"/>
          <p:cNvSpPr txBox="1"/>
          <p:nvPr>
            <p:ph type="subTitle" idx="3"/>
          </p:nvPr>
        </p:nvSpPr>
        <p:spPr>
          <a:xfrm>
            <a:off x="9180140" y="2499842"/>
            <a:ext cx="2430600" cy="43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a:t>Lông của tụi Rái Cá</a:t>
            </a:r>
            <a:endParaRPr lang="en-US" altLang="en-GB"/>
          </a:p>
        </p:txBody>
      </p:sp>
      <p:sp>
        <p:nvSpPr>
          <p:cNvPr id="2717" name="Google Shape;2717;p68"/>
          <p:cNvSpPr txBox="1"/>
          <p:nvPr>
            <p:ph type="title" idx="4"/>
          </p:nvPr>
        </p:nvSpPr>
        <p:spPr>
          <a:xfrm>
            <a:off x="9468430" y="2931020"/>
            <a:ext cx="2430600" cy="396000"/>
          </a:xfrm>
          <a:prstGeom prst="rect">
            <a:avLst/>
          </a:prstGeom>
        </p:spPr>
        <p:txBody>
          <a:bodyPr spcFirstLastPara="1" wrap="square" lIns="91425" tIns="91425" rIns="91425" bIns="91425" anchor="ctr" anchorCtr="0">
            <a:noAutofit/>
          </a:bodyPr>
          <a:lstStyle/>
          <a:p>
            <a:pPr marL="0" lvl="0" indent="0" algn="ctr" rtl="0">
              <a:spcBef>
                <a:spcPts val="0"/>
              </a:spcBef>
              <a:spcAft>
                <a:spcPts val="800"/>
              </a:spcAft>
              <a:buNone/>
            </a:pPr>
            <a:r>
              <a:rPr lang="en-US" altLang="en-GB"/>
              <a:t>Their fur</a:t>
            </a:r>
            <a:endParaRPr lang="en-US" altLang="en-GB"/>
          </a:p>
        </p:txBody>
      </p:sp>
      <p:pic>
        <p:nvPicPr>
          <p:cNvPr id="2720" name="Google Shape;2720;p68" descr="C:/Users/HP/Pictures/rai-ca-meme-hai-huoc-1.webprai-ca-meme-hai-huoc-1"/>
          <p:cNvPicPr preferRelativeResize="0"/>
          <p:nvPr/>
        </p:nvPicPr>
        <p:blipFill rotWithShape="1">
          <a:blip r:embed="rId1"/>
          <a:srcRect l="4410" r="4410"/>
          <a:stretch>
            <a:fillRect/>
          </a:stretch>
        </p:blipFill>
        <p:spPr>
          <a:xfrm>
            <a:off x="-3060700" y="1131570"/>
            <a:ext cx="2853690" cy="2748915"/>
          </a:xfrm>
          <a:prstGeom prst="ellipse">
            <a:avLst/>
          </a:prstGeom>
          <a:noFill/>
          <a:ln w="76200" cap="flat" cmpd="sng">
            <a:solidFill>
              <a:schemeClr val="lt1"/>
            </a:solidFill>
            <a:prstDash val="solid"/>
            <a:round/>
            <a:headEnd type="none" w="sm" len="sm"/>
            <a:tailEnd type="none" w="sm" len="sm"/>
          </a:ln>
          <a:effectLst>
            <a:outerShdw dist="57150" dir="8100000" algn="bl" rotWithShape="0">
              <a:schemeClr val="dk1">
                <a:alpha val="55000"/>
              </a:schemeClr>
            </a:outerShdw>
          </a:effectLst>
        </p:spPr>
      </p:pic>
      <p:pic>
        <p:nvPicPr>
          <p:cNvPr id="2721" name="Google Shape;2721;p68" descr="C:/Users/HP/Pictures/images (15).jpgimages (15)"/>
          <p:cNvPicPr preferRelativeResize="0"/>
          <p:nvPr/>
        </p:nvPicPr>
        <p:blipFill rotWithShape="1">
          <a:blip r:embed="rId2"/>
          <a:srcRect t="17" b="17"/>
          <a:stretch>
            <a:fillRect/>
          </a:stretch>
        </p:blipFill>
        <p:spPr>
          <a:xfrm>
            <a:off x="9252585" y="1203960"/>
            <a:ext cx="2531745" cy="2312035"/>
          </a:xfrm>
          <a:prstGeom prst="ellipse">
            <a:avLst/>
          </a:prstGeom>
          <a:noFill/>
          <a:ln w="76200" cap="flat" cmpd="sng">
            <a:solidFill>
              <a:schemeClr val="lt1"/>
            </a:solidFill>
            <a:prstDash val="solid"/>
            <a:round/>
            <a:headEnd type="none" w="sm" len="sm"/>
            <a:tailEnd type="none" w="sm" len="sm"/>
          </a:ln>
          <a:effectLst>
            <a:outerShdw dist="57150" dir="8100000" algn="bl" rotWithShape="0">
              <a:schemeClr val="dk1">
                <a:alpha val="55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2712" name="Shape 2712"/>
        <p:cNvGrpSpPr/>
        <p:nvPr/>
      </p:nvGrpSpPr>
      <p:grpSpPr>
        <a:xfrm>
          <a:off x="0" y="0"/>
          <a:ext cx="0" cy="0"/>
          <a:chOff x="0" y="0"/>
          <a:chExt cx="0" cy="0"/>
        </a:xfrm>
      </p:grpSpPr>
      <p:sp>
        <p:nvSpPr>
          <p:cNvPr id="2713" name="Google Shape;2713;p68"/>
          <p:cNvSpPr txBox="1"/>
          <p:nvPr>
            <p:ph type="title"/>
          </p:nvPr>
        </p:nvSpPr>
        <p:spPr>
          <a:xfrm>
            <a:off x="323215" y="483235"/>
            <a:ext cx="8671560" cy="379095"/>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i="1"/>
              <a:t>They have thick fur that helps them keep warm</a:t>
            </a:r>
            <a:endParaRPr lang="en-US" i="1"/>
          </a:p>
        </p:txBody>
      </p:sp>
      <p:sp>
        <p:nvSpPr>
          <p:cNvPr id="2715" name="Google Shape;2715;p68"/>
          <p:cNvSpPr txBox="1"/>
          <p:nvPr>
            <p:ph type="title" idx="2"/>
          </p:nvPr>
        </p:nvSpPr>
        <p:spPr>
          <a:xfrm>
            <a:off x="2267785" y="1634985"/>
            <a:ext cx="2430600" cy="396000"/>
          </a:xfrm>
          <a:prstGeom prst="rect">
            <a:avLst/>
          </a:prstGeom>
        </p:spPr>
        <p:txBody>
          <a:bodyPr spcFirstLastPara="1" wrap="square" lIns="91425" tIns="91425" rIns="91425" bIns="91425" anchor="ctr" anchorCtr="0">
            <a:noAutofit/>
          </a:bodyPr>
          <a:lstStyle/>
          <a:p>
            <a:pPr marL="0" lvl="0" indent="0" algn="ctr" rtl="0">
              <a:spcBef>
                <a:spcPts val="0"/>
              </a:spcBef>
              <a:spcAft>
                <a:spcPts val="800"/>
              </a:spcAft>
              <a:buNone/>
            </a:pPr>
            <a:r>
              <a:rPr lang="en-US" altLang="en-GB"/>
              <a:t>Otters</a:t>
            </a:r>
            <a:endParaRPr lang="en-US" altLang="en-GB"/>
          </a:p>
        </p:txBody>
      </p:sp>
      <p:sp>
        <p:nvSpPr>
          <p:cNvPr id="2717" name="Google Shape;2717;p68"/>
          <p:cNvSpPr txBox="1"/>
          <p:nvPr>
            <p:ph type="title" idx="4"/>
          </p:nvPr>
        </p:nvSpPr>
        <p:spPr>
          <a:xfrm>
            <a:off x="4499555" y="2931655"/>
            <a:ext cx="2430600" cy="396000"/>
          </a:xfrm>
          <a:prstGeom prst="rect">
            <a:avLst/>
          </a:prstGeom>
        </p:spPr>
        <p:txBody>
          <a:bodyPr spcFirstLastPara="1" wrap="square" lIns="91425" tIns="91425" rIns="91425" bIns="91425" anchor="ctr" anchorCtr="0">
            <a:noAutofit/>
          </a:bodyPr>
          <a:lstStyle/>
          <a:p>
            <a:pPr marL="0" lvl="0" indent="0" algn="ctr" rtl="0">
              <a:spcBef>
                <a:spcPts val="0"/>
              </a:spcBef>
              <a:spcAft>
                <a:spcPts val="800"/>
              </a:spcAft>
              <a:buNone/>
            </a:pPr>
            <a:r>
              <a:rPr lang="en-US" altLang="en-GB"/>
              <a:t>Their fur</a:t>
            </a:r>
            <a:endParaRPr lang="en-US" altLang="en-GB"/>
          </a:p>
        </p:txBody>
      </p:sp>
      <p:pic>
        <p:nvPicPr>
          <p:cNvPr id="2720" name="Google Shape;2720;p68" descr="C:/Users/HP/Pictures/rai-ca-meme-hai-huoc-1.webprai-ca-meme-hai-huoc-1"/>
          <p:cNvPicPr preferRelativeResize="0"/>
          <p:nvPr/>
        </p:nvPicPr>
        <p:blipFill rotWithShape="1">
          <a:blip r:embed="rId1"/>
          <a:srcRect l="4410" r="4410"/>
          <a:stretch>
            <a:fillRect/>
          </a:stretch>
        </p:blipFill>
        <p:spPr>
          <a:xfrm>
            <a:off x="133985" y="1059180"/>
            <a:ext cx="2853690" cy="2748915"/>
          </a:xfrm>
          <a:prstGeom prst="ellipse">
            <a:avLst/>
          </a:prstGeom>
          <a:noFill/>
          <a:ln w="76200" cap="flat" cmpd="sng">
            <a:solidFill>
              <a:schemeClr val="lt1"/>
            </a:solidFill>
            <a:prstDash val="solid"/>
            <a:round/>
            <a:headEnd type="none" w="sm" len="sm"/>
            <a:tailEnd type="none" w="sm" len="sm"/>
          </a:ln>
          <a:effectLst>
            <a:outerShdw dist="57150" dir="8100000" algn="bl" rotWithShape="0">
              <a:schemeClr val="dk1">
                <a:alpha val="55000"/>
              </a:schemeClr>
            </a:outerShdw>
          </a:effectLst>
        </p:spPr>
      </p:pic>
      <p:pic>
        <p:nvPicPr>
          <p:cNvPr id="2721" name="Google Shape;2721;p68" descr="C:/Users/HP/Pictures/images (15).jpgimages (15)"/>
          <p:cNvPicPr preferRelativeResize="0"/>
          <p:nvPr/>
        </p:nvPicPr>
        <p:blipFill rotWithShape="1">
          <a:blip r:embed="rId2"/>
          <a:srcRect t="17" b="17"/>
          <a:stretch>
            <a:fillRect/>
          </a:stretch>
        </p:blipFill>
        <p:spPr>
          <a:xfrm>
            <a:off x="6515735" y="1203325"/>
            <a:ext cx="2531745" cy="2312035"/>
          </a:xfrm>
          <a:prstGeom prst="ellipse">
            <a:avLst/>
          </a:prstGeom>
          <a:noFill/>
          <a:ln w="76200" cap="flat" cmpd="sng">
            <a:solidFill>
              <a:schemeClr val="lt1"/>
            </a:solidFill>
            <a:prstDash val="solid"/>
            <a:round/>
            <a:headEnd type="none" w="sm" len="sm"/>
            <a:tailEnd type="none" w="sm" len="sm"/>
          </a:ln>
          <a:effectLst>
            <a:outerShdw dist="57150" dir="8100000" algn="bl" rotWithShape="0">
              <a:schemeClr val="dk1">
                <a:alpha val="55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p:nvPr>
            <p:ph type="title" idx="2"/>
          </p:nvPr>
        </p:nvSpPr>
        <p:spPr>
          <a:xfrm>
            <a:off x="3275965" y="2068195"/>
            <a:ext cx="5546725" cy="842010"/>
          </a:xfrm>
        </p:spPr>
        <p:txBody>
          <a:bodyPr/>
          <a:p>
            <a:r>
              <a:rPr lang="en-US"/>
              <a:t>Otters are good at swimming</a:t>
            </a:r>
            <a:endParaRPr lang="en-US"/>
          </a:p>
        </p:txBody>
      </p:sp>
      <p:pic>
        <p:nvPicPr>
          <p:cNvPr id="2720" name="Google Shape;2720;p68" descr="C:/Users/HP/Pictures/images (16).jpgimages (16)"/>
          <p:cNvPicPr preferRelativeResize="0"/>
          <p:nvPr/>
        </p:nvPicPr>
        <p:blipFill rotWithShape="1">
          <a:blip r:embed="rId1"/>
          <a:srcRect l="22754" r="22754"/>
          <a:stretch>
            <a:fillRect/>
          </a:stretch>
        </p:blipFill>
        <p:spPr>
          <a:xfrm>
            <a:off x="467995" y="1275715"/>
            <a:ext cx="2853690" cy="2748915"/>
          </a:xfrm>
          <a:prstGeom prst="ellipse">
            <a:avLst/>
          </a:prstGeom>
          <a:noFill/>
          <a:ln w="76200" cap="flat" cmpd="sng">
            <a:solidFill>
              <a:schemeClr val="lt1"/>
            </a:solidFill>
            <a:prstDash val="solid"/>
            <a:round/>
            <a:headEnd type="none" w="sm" len="sm"/>
            <a:tailEnd type="none" w="sm" len="sm"/>
          </a:ln>
          <a:effectLst>
            <a:outerShdw dist="57150" dir="8100000" algn="bl" rotWithShape="0">
              <a:schemeClr val="dk1">
                <a:alpha val="55000"/>
              </a:schemeClr>
            </a:outerShdw>
          </a:effectLst>
        </p:spPr>
      </p:pic>
    </p:spTree>
  </p:cSld>
  <p:clrMapOvr>
    <a:masterClrMapping/>
  </p:clrMapOvr>
  <mc:AlternateContent xmlns:mc="http://schemas.openxmlformats.org/markup-compatibility/2006">
    <mc:Choice xmlns:p14="http://schemas.microsoft.com/office/powerpoint/2010/main" Requires="p14">
      <p:transition spd="med" p14:dur="75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ubtitle 3"/>
          <p:cNvSpPr/>
          <p:nvPr>
            <p:ph type="subTitle" idx="1"/>
          </p:nvPr>
        </p:nvSpPr>
        <p:spPr/>
        <p:txBody>
          <a:bodyPr/>
          <a:p>
            <a:endParaRPr lang="en-US"/>
          </a:p>
        </p:txBody>
      </p:sp>
      <p:sp>
        <p:nvSpPr>
          <p:cNvPr id="6" name="Title 5"/>
          <p:cNvSpPr/>
          <p:nvPr>
            <p:ph type="title" idx="2"/>
            <p:custDataLst>
              <p:tags r:id="rId1"/>
            </p:custDataLst>
          </p:nvPr>
        </p:nvSpPr>
        <p:spPr>
          <a:xfrm>
            <a:off x="4868545" y="1924050"/>
            <a:ext cx="4090035" cy="842010"/>
          </a:xfrm>
        </p:spPr>
        <p:txBody>
          <a:bodyPr/>
          <a:p>
            <a:r>
              <a:rPr lang="en-US" altLang="en-US" sz="6000"/>
              <a:t>They can swim at speeds up to 14 kilometers per hour.</a:t>
            </a:r>
            <a:endParaRPr lang="en-US" altLang="en-US" sz="6000"/>
          </a:p>
        </p:txBody>
      </p:sp>
      <p:pic>
        <p:nvPicPr>
          <p:cNvPr id="9" name="Picture 8"/>
          <p:cNvPicPr/>
          <p:nvPr/>
        </p:nvPicPr>
        <p:blipFill>
          <a:blip r:embed="rId2"/>
          <a:stretch>
            <a:fillRect/>
          </a:stretch>
        </p:blipFill>
        <p:spPr>
          <a:xfrm>
            <a:off x="755650" y="257810"/>
            <a:ext cx="3822700" cy="2110740"/>
          </a:xfrm>
          <a:prstGeom prst="rect">
            <a:avLst/>
          </a:prstGeom>
        </p:spPr>
      </p:pic>
      <p:pic>
        <p:nvPicPr>
          <p:cNvPr id="11" name="Picture 10"/>
          <p:cNvPicPr/>
          <p:nvPr/>
        </p:nvPicPr>
        <p:blipFill>
          <a:blip r:embed="rId3"/>
          <a:stretch>
            <a:fillRect/>
          </a:stretch>
        </p:blipFill>
        <p:spPr>
          <a:xfrm>
            <a:off x="1001395" y="2708910"/>
            <a:ext cx="3601085" cy="23183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comb/>
      </p:transition>
    </mc:Choice>
    <mc:Fallback>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extLst>
                                      <p:ext uri="{505F2C04-C923-438B-8C0F-E0CD2BADF298}">
                                        <wppc:dynamicDigit xmlns:wppc="http://www.wps.cn/officeDocument/PresentationCustomData" type="0">
                                          <p:anim to="" calcmode="lin" valueType="num">
                                            <p:cBhvr>
                                              <p:cTn id="7" dur="2000" fill="hold"/>
                                              <p:tgtEl>
                                                <p:spTgt spid="6"/>
                                              </p:tgtEl>
                                              <p:attrNameLst>
                                                <p:attrName>num.show</p:attrName>
                                              </p:attrNameLst>
                                            </p:cBhvr>
                                            <p:tavLst>
                                              <p:tav tm="0">
                                                <p:val>
                                                  <p:fltVal val="0"/>
                                                </p:val>
                                              </p:tav>
                                              <p:tav tm="100000">
                                                <p:val>
                                                  <p:strVal val="#ppt_v"/>
                                                </p:val>
                                              </p:tav>
                                            </p:tavLst>
                                          </p:anim>
                                        </wppc:dynamicDigit>
                                      </p:ext>
                                    </p:extLs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2237" name="Shape 2237"/>
        <p:cNvGrpSpPr/>
        <p:nvPr/>
      </p:nvGrpSpPr>
      <p:grpSpPr>
        <a:xfrm>
          <a:off x="0" y="0"/>
          <a:ext cx="0" cy="0"/>
          <a:chOff x="0" y="0"/>
          <a:chExt cx="0" cy="0"/>
        </a:xfrm>
      </p:grpSpPr>
      <p:pic>
        <p:nvPicPr>
          <p:cNvPr id="2238" name="Google Shape;2238;p48"/>
          <p:cNvPicPr preferRelativeResize="0"/>
          <p:nvPr/>
        </p:nvPicPr>
        <p:blipFill rotWithShape="1">
          <a:blip r:embed="rId1"/>
          <a:srcRect l="11756" t="11756" r="11756" b="11756"/>
          <a:stretch>
            <a:fillRect/>
          </a:stretch>
        </p:blipFill>
        <p:spPr>
          <a:xfrm rot="-1799998" flipH="1">
            <a:off x="5669970" y="4965511"/>
            <a:ext cx="2851525" cy="2851525"/>
          </a:xfrm>
          <a:prstGeom prst="rect">
            <a:avLst/>
          </a:prstGeom>
          <a:noFill/>
          <a:ln>
            <a:noFill/>
          </a:ln>
        </p:spPr>
      </p:pic>
      <p:sp>
        <p:nvSpPr>
          <p:cNvPr id="2241" name="Google Shape;2241;p48"/>
          <p:cNvSpPr txBox="1"/>
          <p:nvPr>
            <p:ph type="title" idx="2"/>
          </p:nvPr>
        </p:nvSpPr>
        <p:spPr>
          <a:xfrm>
            <a:off x="2123440" y="-955675"/>
            <a:ext cx="5410200" cy="84201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Otters diet</a:t>
            </a:r>
            <a:endParaRPr lang="en-US" altLang="en-GB"/>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2237" name="Shape 2237"/>
        <p:cNvGrpSpPr/>
        <p:nvPr/>
      </p:nvGrpSpPr>
      <p:grpSpPr>
        <a:xfrm>
          <a:off x="0" y="0"/>
          <a:ext cx="0" cy="0"/>
          <a:chOff x="0" y="0"/>
          <a:chExt cx="0" cy="0"/>
        </a:xfrm>
      </p:grpSpPr>
      <p:pic>
        <p:nvPicPr>
          <p:cNvPr id="2238" name="Google Shape;2238;p48"/>
          <p:cNvPicPr preferRelativeResize="0"/>
          <p:nvPr/>
        </p:nvPicPr>
        <p:blipFill rotWithShape="1">
          <a:blip r:embed="rId1"/>
          <a:srcRect l="11756" t="11756" r="11756" b="11756"/>
          <a:stretch>
            <a:fillRect/>
          </a:stretch>
        </p:blipFill>
        <p:spPr>
          <a:xfrm rot="-1799998" flipH="1">
            <a:off x="5526460" y="3813621"/>
            <a:ext cx="2851525" cy="2851525"/>
          </a:xfrm>
          <a:prstGeom prst="rect">
            <a:avLst/>
          </a:prstGeom>
          <a:noFill/>
          <a:ln>
            <a:noFill/>
          </a:ln>
        </p:spPr>
      </p:pic>
      <p:sp>
        <p:nvSpPr>
          <p:cNvPr id="2241" name="Google Shape;2241;p48"/>
          <p:cNvSpPr txBox="1"/>
          <p:nvPr>
            <p:ph type="title" idx="2"/>
          </p:nvPr>
        </p:nvSpPr>
        <p:spPr>
          <a:xfrm>
            <a:off x="2123440" y="1851660"/>
            <a:ext cx="6052820" cy="84201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02. Otters diet</a:t>
            </a:r>
            <a:endParaRPr lang="en-US" altLang="en-GB"/>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111" name="Shape 2111"/>
        <p:cNvGrpSpPr/>
        <p:nvPr/>
      </p:nvGrpSpPr>
      <p:grpSpPr>
        <a:xfrm>
          <a:off x="0" y="0"/>
          <a:ext cx="0" cy="0"/>
          <a:chOff x="0" y="0"/>
          <a:chExt cx="0" cy="0"/>
        </a:xfrm>
      </p:grpSpPr>
      <p:sp>
        <p:nvSpPr>
          <p:cNvPr id="2112" name="Google Shape;2112;p38"/>
          <p:cNvSpPr/>
          <p:nvPr/>
        </p:nvSpPr>
        <p:spPr>
          <a:xfrm>
            <a:off x="1548040" y="2571915"/>
            <a:ext cx="2594883" cy="798871"/>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113" name="Google Shape;2113;p38"/>
          <p:cNvSpPr txBox="1"/>
          <p:nvPr>
            <p:ph type="subTitle" idx="1"/>
          </p:nvPr>
        </p:nvSpPr>
        <p:spPr>
          <a:xfrm>
            <a:off x="1547405" y="2788267"/>
            <a:ext cx="2595000" cy="499500"/>
          </a:xfrm>
          <a:prstGeom prst="rect">
            <a:avLst/>
          </a:prstGeom>
        </p:spPr>
        <p:txBody>
          <a:bodyPr spcFirstLastPara="1" wrap="square" lIns="72000" tIns="0" rIns="72000" bIns="0" anchor="t" anchorCtr="0">
            <a:noAutofit/>
          </a:bodyPr>
          <a:lstStyle/>
          <a:p>
            <a:pPr marL="0" lvl="0" indent="0" algn="ctr" rtl="0">
              <a:spcBef>
                <a:spcPts val="0"/>
              </a:spcBef>
              <a:spcAft>
                <a:spcPts val="0"/>
              </a:spcAft>
              <a:buNone/>
            </a:pPr>
            <a:r>
              <a:rPr lang="en-US" altLang="en-GB"/>
              <a:t>Suri-4B2</a:t>
            </a:r>
            <a:endParaRPr lang="en-US" altLang="en-GB"/>
          </a:p>
        </p:txBody>
      </p:sp>
      <p:sp>
        <p:nvSpPr>
          <p:cNvPr id="2114" name="Google Shape;2114;p38"/>
          <p:cNvSpPr txBox="1"/>
          <p:nvPr>
            <p:ph type="ctrTitle"/>
          </p:nvPr>
        </p:nvSpPr>
        <p:spPr>
          <a:xfrm>
            <a:off x="1835785" y="1491615"/>
            <a:ext cx="3862705" cy="1462405"/>
          </a:xfrm>
          <a:prstGeom prst="rect">
            <a:avLst/>
          </a:prstGeom>
        </p:spPr>
        <p:txBody>
          <a:bodyPr spcFirstLastPara="1" wrap="square" lIns="72000" tIns="0" rIns="72000" bIns="0" anchor="ctr" anchorCtr="0">
            <a:noAutofit/>
          </a:bodyPr>
          <a:lstStyle/>
          <a:p>
            <a:pPr marL="0" lvl="0" indent="0" algn="l" rtl="0">
              <a:spcBef>
                <a:spcPts val="0"/>
              </a:spcBef>
              <a:spcAft>
                <a:spcPts val="0"/>
              </a:spcAft>
              <a:buNone/>
            </a:pPr>
            <a:r>
              <a:rPr lang="en-US">
                <a:solidFill>
                  <a:schemeClr val="lt1"/>
                </a:solidFill>
              </a:rPr>
              <a:t>Otters</a:t>
            </a:r>
            <a:endParaRPr lang="en-US">
              <a:solidFill>
                <a:schemeClr val="lt1"/>
              </a:solidFill>
            </a:endParaRPr>
          </a:p>
        </p:txBody>
      </p:sp>
      <p:pic>
        <p:nvPicPr>
          <p:cNvPr id="2115" name="Google Shape;2115;p38"/>
          <p:cNvPicPr preferRelativeResize="0"/>
          <p:nvPr/>
        </p:nvPicPr>
        <p:blipFill rotWithShape="1">
          <a:blip r:embed="rId1"/>
          <a:srcRect l="9553" t="9553" r="9553" b="9553"/>
          <a:stretch>
            <a:fillRect/>
          </a:stretch>
        </p:blipFill>
        <p:spPr>
          <a:xfrm>
            <a:off x="4778275" y="892075"/>
            <a:ext cx="3359350" cy="3359350"/>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899705" y="-452505"/>
            <a:ext cx="7704000" cy="367200"/>
          </a:xfrm>
        </p:spPr>
        <p:txBody>
          <a:bodyPr/>
          <a:p>
            <a:r>
              <a:rPr lang="en-US"/>
              <a:t>Crabs</a:t>
            </a:r>
            <a:endParaRPr lang="en-US"/>
          </a:p>
        </p:txBody>
      </p:sp>
      <p:sp>
        <p:nvSpPr>
          <p:cNvPr id="5" name="Title 4"/>
          <p:cNvSpPr/>
          <p:nvPr>
            <p:ph type="title" idx="2"/>
          </p:nvPr>
        </p:nvSpPr>
        <p:spPr>
          <a:xfrm>
            <a:off x="9324885" y="2427855"/>
            <a:ext cx="7704000" cy="367200"/>
          </a:xfrm>
        </p:spPr>
        <p:txBody>
          <a:bodyPr/>
          <a:p>
            <a:r>
              <a:rPr lang="en-US"/>
              <a:t>Shrimp</a:t>
            </a:r>
            <a:endParaRPr lang="en-US"/>
          </a:p>
        </p:txBody>
      </p:sp>
      <p:sp>
        <p:nvSpPr>
          <p:cNvPr id="7" name="Title 6"/>
          <p:cNvSpPr/>
          <p:nvPr>
            <p:ph type="title" idx="3"/>
          </p:nvPr>
        </p:nvSpPr>
        <p:spPr>
          <a:xfrm>
            <a:off x="827950" y="-834775"/>
            <a:ext cx="7704000" cy="367200"/>
          </a:xfrm>
        </p:spPr>
        <p:txBody>
          <a:bodyPr/>
          <a:p>
            <a:r>
              <a:rPr lang="en-US"/>
              <a:t>Fish</a:t>
            </a:r>
            <a:endParaRPr lang="en-US"/>
          </a:p>
        </p:txBody>
      </p:sp>
      <p:sp>
        <p:nvSpPr>
          <p:cNvPr id="9" name="Title 8"/>
          <p:cNvSpPr/>
          <p:nvPr>
            <p:ph type="title" idx="5"/>
          </p:nvPr>
        </p:nvSpPr>
        <p:spPr>
          <a:xfrm>
            <a:off x="827950" y="124075"/>
            <a:ext cx="7704000" cy="367200"/>
          </a:xfrm>
        </p:spPr>
        <p:txBody>
          <a:bodyPr/>
          <a:p>
            <a:r>
              <a:rPr lang="en-US"/>
              <a:t>Otters eat seafood</a:t>
            </a:r>
            <a:endParaRPr lang="en-US"/>
          </a:p>
        </p:txBody>
      </p:sp>
      <p:sp>
        <p:nvSpPr>
          <p:cNvPr id="11" name="Title 10"/>
          <p:cNvSpPr/>
          <p:nvPr>
            <p:ph type="title" idx="7"/>
          </p:nvPr>
        </p:nvSpPr>
        <p:spPr>
          <a:xfrm>
            <a:off x="755560" y="508885"/>
            <a:ext cx="7704000" cy="367200"/>
          </a:xfrm>
        </p:spPr>
        <p:txBody>
          <a:bodyPr/>
          <a:p>
            <a:r>
              <a:rPr lang="en-US"/>
              <a:t>For example:</a:t>
            </a:r>
            <a:endParaRPr lang="en-US"/>
          </a:p>
        </p:txBody>
      </p:sp>
      <p:pic>
        <p:nvPicPr>
          <p:cNvPr id="2288" name="Google Shape;2288;p51" descr="C:/Users/HP/Pictures/images (18).jpgimages (18)"/>
          <p:cNvPicPr preferRelativeResize="0"/>
          <p:nvPr/>
        </p:nvPicPr>
        <p:blipFill rotWithShape="1">
          <a:blip r:embed="rId1"/>
          <a:srcRect l="16677" r="16677"/>
          <a:stretch>
            <a:fillRect/>
          </a:stretch>
        </p:blipFill>
        <p:spPr>
          <a:xfrm>
            <a:off x="-3275652" y="-23642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3" name="Google Shape;2288;p51" descr="C:/Users/HP/Pictures/images (17).jpgimages (17)"/>
          <p:cNvPicPr preferRelativeResize="0"/>
          <p:nvPr/>
        </p:nvPicPr>
        <p:blipFill rotWithShape="1">
          <a:blip r:embed="rId2"/>
          <a:srcRect l="16645" r="16645"/>
          <a:stretch>
            <a:fillRect/>
          </a:stretch>
        </p:blipFill>
        <p:spPr>
          <a:xfrm>
            <a:off x="3260403" y="-3981015"/>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4" name="Google Shape;2288;p51" descr="C:/Users/HP/Pictures/images.webpimages"/>
          <p:cNvPicPr preferRelativeResize="0"/>
          <p:nvPr/>
        </p:nvPicPr>
        <p:blipFill rotWithShape="1">
          <a:blip r:embed="rId3"/>
          <a:srcRect l="17518" r="17518"/>
          <a:stretch>
            <a:fillRect/>
          </a:stretch>
        </p:blipFill>
        <p:spPr>
          <a:xfrm>
            <a:off x="9397043" y="177907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2123985" y="2360545"/>
            <a:ext cx="7704000" cy="367200"/>
          </a:xfrm>
        </p:spPr>
        <p:txBody>
          <a:bodyPr/>
          <a:p>
            <a:r>
              <a:rPr lang="en-US"/>
              <a:t>Crabs</a:t>
            </a:r>
            <a:endParaRPr lang="en-US"/>
          </a:p>
        </p:txBody>
      </p:sp>
      <p:sp>
        <p:nvSpPr>
          <p:cNvPr id="5" name="Title 4"/>
          <p:cNvSpPr/>
          <p:nvPr>
            <p:ph type="title" idx="2"/>
          </p:nvPr>
        </p:nvSpPr>
        <p:spPr>
          <a:xfrm>
            <a:off x="9324885" y="2427855"/>
            <a:ext cx="7704000" cy="367200"/>
          </a:xfrm>
        </p:spPr>
        <p:txBody>
          <a:bodyPr/>
          <a:p>
            <a:r>
              <a:rPr lang="en-US"/>
              <a:t>Shrimp</a:t>
            </a:r>
            <a:endParaRPr lang="en-US"/>
          </a:p>
        </p:txBody>
      </p:sp>
      <p:sp>
        <p:nvSpPr>
          <p:cNvPr id="7" name="Title 6"/>
          <p:cNvSpPr/>
          <p:nvPr>
            <p:ph type="title" idx="3"/>
          </p:nvPr>
        </p:nvSpPr>
        <p:spPr>
          <a:xfrm>
            <a:off x="827950" y="-834775"/>
            <a:ext cx="7704000" cy="367200"/>
          </a:xfrm>
        </p:spPr>
        <p:txBody>
          <a:bodyPr/>
          <a:p>
            <a:r>
              <a:rPr lang="en-US"/>
              <a:t>Fish</a:t>
            </a:r>
            <a:endParaRPr lang="en-US"/>
          </a:p>
        </p:txBody>
      </p:sp>
      <p:sp>
        <p:nvSpPr>
          <p:cNvPr id="9" name="Title 8"/>
          <p:cNvSpPr/>
          <p:nvPr>
            <p:ph type="title" idx="5"/>
          </p:nvPr>
        </p:nvSpPr>
        <p:spPr>
          <a:xfrm>
            <a:off x="755560" y="5236460"/>
            <a:ext cx="7704000" cy="367200"/>
          </a:xfrm>
        </p:spPr>
        <p:txBody>
          <a:bodyPr/>
          <a:p>
            <a:r>
              <a:rPr lang="en-US"/>
              <a:t>Otters eat seafood</a:t>
            </a:r>
            <a:endParaRPr lang="en-US"/>
          </a:p>
        </p:txBody>
      </p:sp>
      <p:sp>
        <p:nvSpPr>
          <p:cNvPr id="10" name="Subtitle 9"/>
          <p:cNvSpPr/>
          <p:nvPr>
            <p:ph type="subTitle" idx="6"/>
          </p:nvPr>
        </p:nvSpPr>
        <p:spPr>
          <a:xfrm>
            <a:off x="971680" y="-1028165"/>
            <a:ext cx="2814900" cy="878400"/>
          </a:xfrm>
        </p:spPr>
        <p:txBody>
          <a:bodyPr/>
          <a:p>
            <a:pPr marL="139700" indent="0">
              <a:buNone/>
            </a:pPr>
            <a:r>
              <a:rPr lang="en-US"/>
              <a:t>Tôm</a:t>
            </a:r>
            <a:endParaRPr lang="en-US"/>
          </a:p>
        </p:txBody>
      </p:sp>
      <p:sp>
        <p:nvSpPr>
          <p:cNvPr id="11" name="Title 10"/>
          <p:cNvSpPr/>
          <p:nvPr>
            <p:ph type="title" idx="7"/>
          </p:nvPr>
        </p:nvSpPr>
        <p:spPr>
          <a:xfrm>
            <a:off x="395515" y="5237095"/>
            <a:ext cx="7704000" cy="367200"/>
          </a:xfrm>
        </p:spPr>
        <p:txBody>
          <a:bodyPr/>
          <a:p>
            <a:r>
              <a:rPr lang="en-US"/>
              <a:t>For example:</a:t>
            </a:r>
            <a:endParaRPr lang="en-US"/>
          </a:p>
        </p:txBody>
      </p:sp>
      <p:sp>
        <p:nvSpPr>
          <p:cNvPr id="12" name="Subtitle 11"/>
          <p:cNvSpPr/>
          <p:nvPr>
            <p:ph type="subTitle" idx="8"/>
          </p:nvPr>
        </p:nvSpPr>
        <p:spPr>
          <a:xfrm>
            <a:off x="971680" y="-1875821"/>
            <a:ext cx="2814900" cy="878400"/>
          </a:xfrm>
        </p:spPr>
        <p:txBody>
          <a:bodyPr/>
          <a:p>
            <a:pPr marL="139700" indent="0">
              <a:buNone/>
            </a:pPr>
            <a:r>
              <a:rPr lang="en-US"/>
              <a:t>Cá</a:t>
            </a:r>
            <a:endParaRPr lang="en-US"/>
          </a:p>
        </p:txBody>
      </p:sp>
      <p:pic>
        <p:nvPicPr>
          <p:cNvPr id="2288" name="Google Shape;2288;p51" descr="C:/Users/HP/Pictures/images (18).jpgimages (18)"/>
          <p:cNvPicPr preferRelativeResize="0"/>
          <p:nvPr/>
        </p:nvPicPr>
        <p:blipFill rotWithShape="1">
          <a:blip r:embed="rId1"/>
          <a:srcRect l="16677" r="16677"/>
          <a:stretch>
            <a:fillRect/>
          </a:stretch>
        </p:blipFill>
        <p:spPr>
          <a:xfrm>
            <a:off x="-3275652" y="-23642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3" name="Google Shape;2288;p51" descr="C:/Users/HP/Pictures/images (17).jpgimages (17)"/>
          <p:cNvPicPr preferRelativeResize="0"/>
          <p:nvPr/>
        </p:nvPicPr>
        <p:blipFill rotWithShape="1">
          <a:blip r:embed="rId2"/>
          <a:srcRect l="16645" r="16645"/>
          <a:stretch>
            <a:fillRect/>
          </a:stretch>
        </p:blipFill>
        <p:spPr>
          <a:xfrm>
            <a:off x="2051685" y="1059815"/>
            <a:ext cx="2853055" cy="2880995"/>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4" name="Google Shape;2288;p51" descr="C:/Users/HP/Pictures/images.webpimages"/>
          <p:cNvPicPr preferRelativeResize="0"/>
          <p:nvPr/>
        </p:nvPicPr>
        <p:blipFill rotWithShape="1">
          <a:blip r:embed="rId3"/>
          <a:srcRect l="17518" r="17518"/>
          <a:stretch>
            <a:fillRect/>
          </a:stretch>
        </p:blipFill>
        <p:spPr>
          <a:xfrm>
            <a:off x="9397043" y="177907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2411640" y="5452360"/>
            <a:ext cx="7704000" cy="367200"/>
          </a:xfrm>
        </p:spPr>
        <p:txBody>
          <a:bodyPr/>
          <a:p>
            <a:r>
              <a:rPr lang="en-US"/>
              <a:t>Crabs</a:t>
            </a:r>
            <a:endParaRPr lang="en-US"/>
          </a:p>
        </p:txBody>
      </p:sp>
      <p:sp>
        <p:nvSpPr>
          <p:cNvPr id="5" name="Title 4"/>
          <p:cNvSpPr/>
          <p:nvPr>
            <p:ph type="title" idx="2"/>
          </p:nvPr>
        </p:nvSpPr>
        <p:spPr>
          <a:xfrm>
            <a:off x="9324885" y="2427855"/>
            <a:ext cx="7704000" cy="367200"/>
          </a:xfrm>
        </p:spPr>
        <p:txBody>
          <a:bodyPr/>
          <a:p>
            <a:r>
              <a:rPr lang="en-US"/>
              <a:t>Shrimp</a:t>
            </a:r>
            <a:endParaRPr lang="en-US"/>
          </a:p>
        </p:txBody>
      </p:sp>
      <p:sp>
        <p:nvSpPr>
          <p:cNvPr id="6" name="Subtitle 5"/>
          <p:cNvSpPr/>
          <p:nvPr>
            <p:ph type="subTitle" idx="1"/>
          </p:nvPr>
        </p:nvSpPr>
        <p:spPr>
          <a:xfrm>
            <a:off x="5284395" y="5236819"/>
            <a:ext cx="2814900" cy="878400"/>
          </a:xfrm>
        </p:spPr>
        <p:txBody>
          <a:bodyPr/>
          <a:p>
            <a:pPr marL="139700" indent="0">
              <a:buNone/>
            </a:pPr>
            <a:r>
              <a:rPr lang="en-US"/>
              <a:t>Cua</a:t>
            </a:r>
            <a:endParaRPr lang="en-US"/>
          </a:p>
        </p:txBody>
      </p:sp>
      <p:sp>
        <p:nvSpPr>
          <p:cNvPr id="7" name="Title 6"/>
          <p:cNvSpPr/>
          <p:nvPr>
            <p:ph type="title" idx="3"/>
          </p:nvPr>
        </p:nvSpPr>
        <p:spPr>
          <a:xfrm>
            <a:off x="2404020" y="2211955"/>
            <a:ext cx="7704000" cy="367200"/>
          </a:xfrm>
        </p:spPr>
        <p:txBody>
          <a:bodyPr/>
          <a:p>
            <a:r>
              <a:rPr lang="en-US"/>
              <a:t>Fish</a:t>
            </a:r>
            <a:endParaRPr lang="en-US"/>
          </a:p>
        </p:txBody>
      </p:sp>
      <p:sp>
        <p:nvSpPr>
          <p:cNvPr id="9" name="Title 8"/>
          <p:cNvSpPr/>
          <p:nvPr>
            <p:ph type="title" idx="5"/>
          </p:nvPr>
        </p:nvSpPr>
        <p:spPr>
          <a:xfrm>
            <a:off x="755560" y="5236460"/>
            <a:ext cx="7704000" cy="367200"/>
          </a:xfrm>
        </p:spPr>
        <p:txBody>
          <a:bodyPr/>
          <a:p>
            <a:r>
              <a:rPr lang="en-US"/>
              <a:t>Otters eat seafood</a:t>
            </a:r>
            <a:endParaRPr lang="en-US"/>
          </a:p>
        </p:txBody>
      </p:sp>
      <p:sp>
        <p:nvSpPr>
          <p:cNvPr id="10" name="Subtitle 9"/>
          <p:cNvSpPr/>
          <p:nvPr>
            <p:ph type="subTitle" idx="6"/>
          </p:nvPr>
        </p:nvSpPr>
        <p:spPr>
          <a:xfrm>
            <a:off x="971680" y="-1028165"/>
            <a:ext cx="2814900" cy="878400"/>
          </a:xfrm>
        </p:spPr>
        <p:txBody>
          <a:bodyPr/>
          <a:p>
            <a:pPr marL="139700" indent="0">
              <a:buNone/>
            </a:pPr>
            <a:r>
              <a:rPr lang="en-US"/>
              <a:t>Tôm</a:t>
            </a:r>
            <a:endParaRPr lang="en-US"/>
          </a:p>
        </p:txBody>
      </p:sp>
      <p:sp>
        <p:nvSpPr>
          <p:cNvPr id="11" name="Title 10"/>
          <p:cNvSpPr/>
          <p:nvPr>
            <p:ph type="title" idx="7"/>
          </p:nvPr>
        </p:nvSpPr>
        <p:spPr>
          <a:xfrm>
            <a:off x="395515" y="5237095"/>
            <a:ext cx="7704000" cy="367200"/>
          </a:xfrm>
        </p:spPr>
        <p:txBody>
          <a:bodyPr/>
          <a:p>
            <a:r>
              <a:rPr lang="en-US"/>
              <a:t>For example:</a:t>
            </a:r>
            <a:endParaRPr lang="en-US"/>
          </a:p>
        </p:txBody>
      </p:sp>
      <p:pic>
        <p:nvPicPr>
          <p:cNvPr id="2288" name="Google Shape;2288;p51" descr="C:/Users/HP/Pictures/images (18).jpgimages (18)"/>
          <p:cNvPicPr preferRelativeResize="0"/>
          <p:nvPr/>
        </p:nvPicPr>
        <p:blipFill rotWithShape="1">
          <a:blip r:embed="rId1"/>
          <a:srcRect l="16677" r="16677"/>
          <a:stretch>
            <a:fillRect/>
          </a:stretch>
        </p:blipFill>
        <p:spPr>
          <a:xfrm>
            <a:off x="2196143" y="1051995"/>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3" name="Google Shape;2288;p51" descr="C:/Users/HP/Pictures/images (17).jpgimages (17)"/>
          <p:cNvPicPr preferRelativeResize="0"/>
          <p:nvPr/>
        </p:nvPicPr>
        <p:blipFill rotWithShape="1">
          <a:blip r:embed="rId2"/>
          <a:srcRect l="16645" r="16645"/>
          <a:stretch>
            <a:fillRect/>
          </a:stretch>
        </p:blipFill>
        <p:spPr>
          <a:xfrm>
            <a:off x="1691640" y="5236210"/>
            <a:ext cx="2853055" cy="2880995"/>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4" name="Google Shape;2288;p51" descr="C:/Users/HP/Pictures/images.webpimages"/>
          <p:cNvPicPr preferRelativeResize="0"/>
          <p:nvPr/>
        </p:nvPicPr>
        <p:blipFill rotWithShape="1">
          <a:blip r:embed="rId3"/>
          <a:srcRect l="17518" r="17518"/>
          <a:stretch>
            <a:fillRect/>
          </a:stretch>
        </p:blipFill>
        <p:spPr>
          <a:xfrm>
            <a:off x="9397043" y="177907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2411640" y="5452360"/>
            <a:ext cx="7704000" cy="367200"/>
          </a:xfrm>
        </p:spPr>
        <p:txBody>
          <a:bodyPr/>
          <a:p>
            <a:r>
              <a:rPr lang="en-US"/>
              <a:t>Crabs</a:t>
            </a:r>
            <a:endParaRPr lang="en-US"/>
          </a:p>
        </p:txBody>
      </p:sp>
      <p:sp>
        <p:nvSpPr>
          <p:cNvPr id="5" name="Title 4"/>
          <p:cNvSpPr/>
          <p:nvPr>
            <p:ph type="title" idx="2"/>
          </p:nvPr>
        </p:nvSpPr>
        <p:spPr>
          <a:xfrm>
            <a:off x="2555785" y="2212590"/>
            <a:ext cx="7704000" cy="367200"/>
          </a:xfrm>
        </p:spPr>
        <p:txBody>
          <a:bodyPr/>
          <a:p>
            <a:r>
              <a:rPr lang="en-US"/>
              <a:t>Shrimp</a:t>
            </a:r>
            <a:endParaRPr lang="en-US"/>
          </a:p>
        </p:txBody>
      </p:sp>
      <p:sp>
        <p:nvSpPr>
          <p:cNvPr id="6" name="Subtitle 5"/>
          <p:cNvSpPr/>
          <p:nvPr>
            <p:ph type="subTitle" idx="1"/>
          </p:nvPr>
        </p:nvSpPr>
        <p:spPr>
          <a:xfrm>
            <a:off x="5284395" y="5236819"/>
            <a:ext cx="2814900" cy="878400"/>
          </a:xfrm>
        </p:spPr>
        <p:txBody>
          <a:bodyPr/>
          <a:p>
            <a:pPr marL="139700" indent="0">
              <a:buNone/>
            </a:pPr>
            <a:r>
              <a:rPr lang="en-US"/>
              <a:t>Cua</a:t>
            </a:r>
            <a:endParaRPr lang="en-US"/>
          </a:p>
        </p:txBody>
      </p:sp>
      <p:sp>
        <p:nvSpPr>
          <p:cNvPr id="7" name="Title 6"/>
          <p:cNvSpPr/>
          <p:nvPr>
            <p:ph type="title" idx="3"/>
          </p:nvPr>
        </p:nvSpPr>
        <p:spPr>
          <a:xfrm>
            <a:off x="2628175" y="5236460"/>
            <a:ext cx="7704000" cy="367200"/>
          </a:xfrm>
        </p:spPr>
        <p:txBody>
          <a:bodyPr/>
          <a:p>
            <a:r>
              <a:rPr lang="en-US"/>
              <a:t>Fish</a:t>
            </a:r>
            <a:endParaRPr lang="en-US"/>
          </a:p>
        </p:txBody>
      </p:sp>
      <p:sp>
        <p:nvSpPr>
          <p:cNvPr id="9" name="Title 8"/>
          <p:cNvSpPr/>
          <p:nvPr>
            <p:ph type="title" idx="5"/>
          </p:nvPr>
        </p:nvSpPr>
        <p:spPr>
          <a:xfrm>
            <a:off x="755560" y="5236460"/>
            <a:ext cx="7704000" cy="367200"/>
          </a:xfrm>
        </p:spPr>
        <p:txBody>
          <a:bodyPr/>
          <a:p>
            <a:r>
              <a:rPr lang="en-US"/>
              <a:t>Otters eat seafood</a:t>
            </a:r>
            <a:endParaRPr lang="en-US"/>
          </a:p>
        </p:txBody>
      </p:sp>
      <p:sp>
        <p:nvSpPr>
          <p:cNvPr id="11" name="Title 10"/>
          <p:cNvSpPr/>
          <p:nvPr>
            <p:ph type="title" idx="7"/>
          </p:nvPr>
        </p:nvSpPr>
        <p:spPr>
          <a:xfrm>
            <a:off x="395515" y="5237095"/>
            <a:ext cx="7704000" cy="367200"/>
          </a:xfrm>
        </p:spPr>
        <p:txBody>
          <a:bodyPr/>
          <a:p>
            <a:r>
              <a:rPr lang="en-US"/>
              <a:t>For example:</a:t>
            </a:r>
            <a:endParaRPr lang="en-US"/>
          </a:p>
        </p:txBody>
      </p:sp>
      <p:sp>
        <p:nvSpPr>
          <p:cNvPr id="12" name="Subtitle 11"/>
          <p:cNvSpPr/>
          <p:nvPr>
            <p:ph type="subTitle" idx="8"/>
          </p:nvPr>
        </p:nvSpPr>
        <p:spPr>
          <a:xfrm>
            <a:off x="5796410" y="5236179"/>
            <a:ext cx="2814900" cy="878400"/>
          </a:xfrm>
        </p:spPr>
        <p:txBody>
          <a:bodyPr/>
          <a:p>
            <a:pPr marL="139700" indent="0">
              <a:buNone/>
            </a:pPr>
            <a:r>
              <a:rPr lang="en-US"/>
              <a:t>Cá</a:t>
            </a:r>
            <a:endParaRPr lang="en-US"/>
          </a:p>
        </p:txBody>
      </p:sp>
      <p:pic>
        <p:nvPicPr>
          <p:cNvPr id="2288" name="Google Shape;2288;p51" descr="C:/Users/HP/Pictures/images (18).jpgimages (18)"/>
          <p:cNvPicPr preferRelativeResize="0"/>
          <p:nvPr/>
        </p:nvPicPr>
        <p:blipFill rotWithShape="1">
          <a:blip r:embed="rId1"/>
          <a:srcRect l="16677" r="16677"/>
          <a:stretch>
            <a:fillRect/>
          </a:stretch>
        </p:blipFill>
        <p:spPr>
          <a:xfrm>
            <a:off x="1908488" y="523601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3" name="Google Shape;2288;p51" descr="C:/Users/HP/Pictures/images (17).jpgimages (17)"/>
          <p:cNvPicPr preferRelativeResize="0"/>
          <p:nvPr/>
        </p:nvPicPr>
        <p:blipFill rotWithShape="1">
          <a:blip r:embed="rId2"/>
          <a:srcRect l="16645" r="16645"/>
          <a:stretch>
            <a:fillRect/>
          </a:stretch>
        </p:blipFill>
        <p:spPr>
          <a:xfrm>
            <a:off x="1691640" y="5236210"/>
            <a:ext cx="2853055" cy="2880995"/>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pic>
        <p:nvPicPr>
          <p:cNvPr id="14" name="Google Shape;2288;p51" descr="C:/Users/HP/Pictures/images.webpimages"/>
          <p:cNvPicPr preferRelativeResize="0"/>
          <p:nvPr/>
        </p:nvPicPr>
        <p:blipFill rotWithShape="1">
          <a:blip r:embed="rId3"/>
          <a:srcRect l="17518" r="17518"/>
          <a:stretch>
            <a:fillRect/>
          </a:stretch>
        </p:blipFill>
        <p:spPr>
          <a:xfrm>
            <a:off x="2051998" y="1159310"/>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ctrTitle"/>
          </p:nvPr>
        </p:nvSpPr>
        <p:spPr>
          <a:xfrm>
            <a:off x="1475740" y="1564005"/>
            <a:ext cx="6873875" cy="1663700"/>
          </a:xfrm>
        </p:spPr>
        <p:txBody>
          <a:bodyPr/>
          <a:p>
            <a:r>
              <a:rPr lang="en-US"/>
              <a:t>And they hunt for food in the water^^</a:t>
            </a:r>
            <a:endParaRPr lang="en-US"/>
          </a:p>
        </p:txBody>
      </p:sp>
    </p:spTree>
  </p:cSld>
  <p:clrMapOvr>
    <a:masterClrMapping/>
  </p:clrMapOvr>
  <mc:AlternateContent xmlns:mc="http://schemas.openxmlformats.org/markup-compatibility/2006">
    <mc:Choice xmlns:p14="http://schemas.microsoft.com/office/powerpoint/2010/main" Requires="p14">
      <p:transition>
        <p14:rippl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2297" name="Shape 2297"/>
        <p:cNvGrpSpPr/>
        <p:nvPr/>
      </p:nvGrpSpPr>
      <p:grpSpPr>
        <a:xfrm>
          <a:off x="0" y="0"/>
          <a:ext cx="0" cy="0"/>
          <a:chOff x="0" y="0"/>
          <a:chExt cx="0" cy="0"/>
        </a:xfrm>
      </p:grpSpPr>
      <p:pic>
        <p:nvPicPr>
          <p:cNvPr id="2298" name="Google Shape;2298;p53"/>
          <p:cNvPicPr preferRelativeResize="0"/>
          <p:nvPr/>
        </p:nvPicPr>
        <p:blipFill rotWithShape="1">
          <a:blip r:embed="rId1"/>
          <a:srcRect l="14852" t="14852" r="14859" b="14859"/>
          <a:stretch>
            <a:fillRect/>
          </a:stretch>
        </p:blipFill>
        <p:spPr>
          <a:xfrm rot="18000000" flipH="1">
            <a:off x="2989344" y="1565759"/>
            <a:ext cx="2826849" cy="2826849"/>
          </a:xfrm>
          <a:prstGeom prst="rect">
            <a:avLst/>
          </a:prstGeom>
          <a:noFill/>
          <a:ln>
            <a:noFill/>
          </a:ln>
        </p:spPr>
      </p:pic>
      <p:pic>
        <p:nvPicPr>
          <p:cNvPr id="2299" name="Google Shape;2299;p53"/>
          <p:cNvPicPr preferRelativeResize="0"/>
          <p:nvPr/>
        </p:nvPicPr>
        <p:blipFill rotWithShape="1">
          <a:blip r:embed="rId2"/>
          <a:srcRect l="11756" t="11756" r="11756" b="11756"/>
          <a:stretch>
            <a:fillRect/>
          </a:stretch>
        </p:blipFill>
        <p:spPr>
          <a:xfrm rot="18300000" flipH="1">
            <a:off x="3691846" y="899371"/>
            <a:ext cx="2851525" cy="2851525"/>
          </a:xfrm>
          <a:prstGeom prst="rect">
            <a:avLst/>
          </a:prstGeom>
          <a:noFill/>
          <a:ln>
            <a:noFill/>
          </a:ln>
        </p:spPr>
      </p:pic>
      <p:sp>
        <p:nvSpPr>
          <p:cNvPr id="2300" name="Google Shape;2300;p53"/>
          <p:cNvSpPr/>
          <p:nvPr/>
        </p:nvSpPr>
        <p:spPr>
          <a:xfrm>
            <a:off x="3851275" y="-1244600"/>
            <a:ext cx="1442085" cy="1252855"/>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1" name="Google Shape;2301;p53"/>
          <p:cNvSpPr/>
          <p:nvPr/>
        </p:nvSpPr>
        <p:spPr>
          <a:xfrm>
            <a:off x="3036705" y="5236395"/>
            <a:ext cx="3070590" cy="841792"/>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302" name="Google Shape;2302;p53"/>
          <p:cNvSpPr txBox="1"/>
          <p:nvPr>
            <p:ph type="title"/>
          </p:nvPr>
        </p:nvSpPr>
        <p:spPr>
          <a:xfrm>
            <a:off x="-3779890" y="2283824"/>
            <a:ext cx="39987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Life </a:t>
            </a:r>
            <a:r>
              <a:rPr lang="en-GB" i="1"/>
              <a:t>cycle</a:t>
            </a:r>
            <a:r>
              <a:rPr lang="en-US" altLang="en-GB" i="1"/>
              <a:t> of an otter</a:t>
            </a:r>
            <a:endParaRPr lang="en-US" altLang="en-GB" i="1"/>
          </a:p>
        </p:txBody>
      </p:sp>
      <p:sp>
        <p:nvSpPr>
          <p:cNvPr id="2303" name="Google Shape;2303;p53"/>
          <p:cNvSpPr txBox="1"/>
          <p:nvPr>
            <p:ph type="subTitle" idx="1"/>
          </p:nvPr>
        </p:nvSpPr>
        <p:spPr>
          <a:xfrm>
            <a:off x="3203455" y="5308576"/>
            <a:ext cx="2804400" cy="58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You can enter a subtitle here if you need it</a:t>
            </a:r>
            <a:endParaRPr lang="en-GB"/>
          </a:p>
        </p:txBody>
      </p:sp>
      <p:sp>
        <p:nvSpPr>
          <p:cNvPr id="2304" name="Google Shape;2304;p53"/>
          <p:cNvSpPr txBox="1"/>
          <p:nvPr>
            <p:ph type="title" idx="2"/>
          </p:nvPr>
        </p:nvSpPr>
        <p:spPr>
          <a:xfrm>
            <a:off x="3995980" y="-956569"/>
            <a:ext cx="1124100" cy="841800"/>
          </a:xfrm>
          <a:prstGeom prst="rect">
            <a:avLst/>
          </a:prstGeom>
        </p:spPr>
        <p:txBody>
          <a:bodyPr spcFirstLastPara="1" wrap="square" lIns="91425" tIns="0" rIns="91425" bIns="182875" anchor="ctr" anchorCtr="0">
            <a:noAutofit/>
          </a:bodyPr>
          <a:lstStyle/>
          <a:p>
            <a:pPr marL="0" lvl="0" indent="0" algn="ctr" rtl="0">
              <a:spcBef>
                <a:spcPts val="0"/>
              </a:spcBef>
              <a:spcAft>
                <a:spcPts val="0"/>
              </a:spcAft>
              <a:buNone/>
            </a:pPr>
            <a:r>
              <a:rPr lang="en-GB"/>
              <a:t>03</a:t>
            </a:r>
            <a:endParaRPr lang="en-GB"/>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2297" name="Shape 2297"/>
        <p:cNvGrpSpPr/>
        <p:nvPr/>
      </p:nvGrpSpPr>
      <p:grpSpPr>
        <a:xfrm>
          <a:off x="0" y="0"/>
          <a:ext cx="0" cy="0"/>
          <a:chOff x="0" y="0"/>
          <a:chExt cx="0" cy="0"/>
        </a:xfrm>
      </p:grpSpPr>
      <p:pic>
        <p:nvPicPr>
          <p:cNvPr id="2298" name="Google Shape;2298;p53"/>
          <p:cNvPicPr preferRelativeResize="0"/>
          <p:nvPr/>
        </p:nvPicPr>
        <p:blipFill rotWithShape="1">
          <a:blip r:embed="rId1"/>
          <a:srcRect l="14852" t="14852" r="14859" b="14859"/>
          <a:stretch>
            <a:fillRect/>
          </a:stretch>
        </p:blipFill>
        <p:spPr>
          <a:xfrm rot="-2700000" flipH="1">
            <a:off x="44214" y="3444724"/>
            <a:ext cx="2826849" cy="2826849"/>
          </a:xfrm>
          <a:prstGeom prst="rect">
            <a:avLst/>
          </a:prstGeom>
          <a:noFill/>
          <a:ln>
            <a:noFill/>
          </a:ln>
        </p:spPr>
      </p:pic>
      <p:pic>
        <p:nvPicPr>
          <p:cNvPr id="2299" name="Google Shape;2299;p53"/>
          <p:cNvPicPr preferRelativeResize="0"/>
          <p:nvPr/>
        </p:nvPicPr>
        <p:blipFill rotWithShape="1">
          <a:blip r:embed="rId2"/>
          <a:srcRect l="11756" t="11756" r="11756" b="11756"/>
          <a:stretch>
            <a:fillRect/>
          </a:stretch>
        </p:blipFill>
        <p:spPr>
          <a:xfrm rot="8400000" flipH="1">
            <a:off x="5803221" y="-1237404"/>
            <a:ext cx="2851525" cy="2851525"/>
          </a:xfrm>
          <a:prstGeom prst="rect">
            <a:avLst/>
          </a:prstGeom>
          <a:noFill/>
          <a:ln>
            <a:noFill/>
          </a:ln>
        </p:spPr>
      </p:pic>
      <p:sp>
        <p:nvSpPr>
          <p:cNvPr id="2300" name="Google Shape;2300;p53"/>
          <p:cNvSpPr/>
          <p:nvPr/>
        </p:nvSpPr>
        <p:spPr>
          <a:xfrm>
            <a:off x="3851012" y="944259"/>
            <a:ext cx="1441976" cy="128067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01" name="Google Shape;2301;p53"/>
          <p:cNvSpPr/>
          <p:nvPr/>
        </p:nvSpPr>
        <p:spPr>
          <a:xfrm>
            <a:off x="3036705" y="3504750"/>
            <a:ext cx="3070590" cy="841792"/>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302" name="Google Shape;2302;p53"/>
          <p:cNvSpPr txBox="1"/>
          <p:nvPr>
            <p:ph type="title"/>
          </p:nvPr>
        </p:nvSpPr>
        <p:spPr>
          <a:xfrm>
            <a:off x="2267585" y="2370455"/>
            <a:ext cx="4657725" cy="84201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i="1"/>
              <a:t>Life</a:t>
            </a:r>
            <a:r>
              <a:rPr lang="en-GB"/>
              <a:t> </a:t>
            </a:r>
            <a:r>
              <a:rPr lang="en-GB" i="1"/>
              <a:t>cycle</a:t>
            </a:r>
            <a:r>
              <a:rPr lang="en-US" altLang="en-GB" i="1"/>
              <a:t> of an otter</a:t>
            </a:r>
            <a:endParaRPr lang="en-US" altLang="en-GB" i="1"/>
          </a:p>
        </p:txBody>
      </p:sp>
      <p:sp>
        <p:nvSpPr>
          <p:cNvPr id="2303" name="Google Shape;2303;p53"/>
          <p:cNvSpPr txBox="1"/>
          <p:nvPr>
            <p:ph type="subTitle" idx="1"/>
          </p:nvPr>
        </p:nvSpPr>
        <p:spPr>
          <a:xfrm>
            <a:off x="3169800" y="3633446"/>
            <a:ext cx="2804400" cy="58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lang="en-US" altLang="en-GB"/>
          </a:p>
        </p:txBody>
      </p:sp>
      <p:sp>
        <p:nvSpPr>
          <p:cNvPr id="2304" name="Google Shape;2304;p53"/>
          <p:cNvSpPr txBox="1"/>
          <p:nvPr>
            <p:ph type="title" idx="2"/>
          </p:nvPr>
        </p:nvSpPr>
        <p:spPr>
          <a:xfrm>
            <a:off x="4009950" y="1163696"/>
            <a:ext cx="1124100" cy="841800"/>
          </a:xfrm>
          <a:prstGeom prst="rect">
            <a:avLst/>
          </a:prstGeom>
        </p:spPr>
        <p:txBody>
          <a:bodyPr spcFirstLastPara="1" wrap="square" lIns="91425" tIns="0" rIns="91425" bIns="182875" anchor="ctr" anchorCtr="0">
            <a:noAutofit/>
          </a:bodyPr>
          <a:lstStyle/>
          <a:p>
            <a:pPr marL="0" lvl="0" indent="0" algn="ctr" rtl="0">
              <a:spcBef>
                <a:spcPts val="0"/>
              </a:spcBef>
              <a:spcAft>
                <a:spcPts val="0"/>
              </a:spcAft>
              <a:buNone/>
            </a:pPr>
            <a:r>
              <a:rPr lang="en-GB"/>
              <a:t>03</a:t>
            </a:r>
            <a:endParaRPr lang="en-GB"/>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2308" name="Shape 2308"/>
        <p:cNvGrpSpPr/>
        <p:nvPr/>
      </p:nvGrpSpPr>
      <p:grpSpPr>
        <a:xfrm>
          <a:off x="0" y="0"/>
          <a:ext cx="0" cy="0"/>
          <a:chOff x="0" y="0"/>
          <a:chExt cx="0" cy="0"/>
        </a:xfrm>
      </p:grpSpPr>
      <p:pic>
        <p:nvPicPr>
          <p:cNvPr id="2309" name="Google Shape;2309;p54"/>
          <p:cNvPicPr preferRelativeResize="0"/>
          <p:nvPr/>
        </p:nvPicPr>
        <p:blipFill rotWithShape="1">
          <a:blip r:embed="rId1"/>
          <a:srcRect l="9553" t="9553" r="9553" b="9553"/>
          <a:stretch>
            <a:fillRect/>
          </a:stretch>
        </p:blipFill>
        <p:spPr>
          <a:xfrm>
            <a:off x="528855" y="1461245"/>
            <a:ext cx="3359350" cy="3359350"/>
          </a:xfrm>
          <a:prstGeom prst="rect">
            <a:avLst/>
          </a:prstGeom>
          <a:noFill/>
          <a:ln>
            <a:noFill/>
          </a:ln>
        </p:spPr>
      </p:pic>
      <p:sp>
        <p:nvSpPr>
          <p:cNvPr id="2310" name="Google Shape;2310;p54"/>
          <p:cNvSpPr txBox="1"/>
          <p:nvPr>
            <p:ph type="title"/>
          </p:nvPr>
        </p:nvSpPr>
        <p:spPr>
          <a:xfrm>
            <a:off x="-2340065" y="915920"/>
            <a:ext cx="7704000" cy="367200"/>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i="1"/>
              <a:t>Birth</a:t>
            </a:r>
            <a:endParaRPr lang="en-US" i="1"/>
          </a:p>
        </p:txBody>
      </p:sp>
      <p:sp>
        <p:nvSpPr>
          <p:cNvPr id="2319" name="Google Shape;2319;p54"/>
          <p:cNvSpPr txBox="1"/>
          <p:nvPr/>
        </p:nvSpPr>
        <p:spPr>
          <a:xfrm>
            <a:off x="4067810" y="1494155"/>
            <a:ext cx="5744210" cy="459740"/>
          </a:xfrm>
          <a:prstGeom prst="rect">
            <a:avLst/>
          </a:prstGeom>
          <a:noFill/>
          <a:ln>
            <a:noFill/>
          </a:ln>
          <a:effectLst>
            <a:outerShdw dist="38100" dir="8460000" algn="bl" rotWithShape="0">
              <a:schemeClr val="dk1">
                <a:alpha val="56999"/>
              </a:schemeClr>
            </a:outerShdw>
          </a:effectLst>
        </p:spPr>
        <p:txBody>
          <a:bodyPr spcFirstLastPara="1" wrap="square" lIns="91425" tIns="91425" rIns="91425" bIns="91425" anchor="ctr" anchorCtr="0">
            <a:noAutofit/>
          </a:bodyPr>
          <a:lstStyle/>
          <a:p>
            <a:pPr marL="0" lvl="0" indent="0" algn="l" rtl="0">
              <a:lnSpc>
                <a:spcPct val="160000"/>
              </a:lnSpc>
              <a:spcBef>
                <a:spcPts val="400"/>
              </a:spcBef>
              <a:spcAft>
                <a:spcPts val="0"/>
              </a:spcAft>
              <a:buNone/>
            </a:pPr>
            <a:r>
              <a:rPr lang="en-US" altLang="en-US" sz="2500">
                <a:solidFill>
                  <a:schemeClr val="lt1"/>
                </a:solidFill>
                <a:latin typeface="Chela One" panose="02000000000000000000"/>
                <a:ea typeface="Chela One" panose="02000000000000000000"/>
                <a:cs typeface="Chela One" panose="02000000000000000000"/>
                <a:sym typeface="Chela One" panose="02000000000000000000"/>
              </a:rPr>
              <a:t>An otter begins its life when it is born.</a:t>
            </a:r>
            <a:endParaRPr lang="en-US" altLang="en-US" sz="2500">
              <a:solidFill>
                <a:schemeClr val="lt1"/>
              </a:solidFill>
              <a:latin typeface="Chela One" panose="02000000000000000000"/>
              <a:ea typeface="Chela One" panose="02000000000000000000"/>
              <a:cs typeface="Chela One" panose="02000000000000000000"/>
              <a:sym typeface="Chela One" panose="02000000000000000000"/>
            </a:endParaRPr>
          </a:p>
          <a:p>
            <a:pPr marL="0" lvl="0" indent="0" algn="l" rtl="0">
              <a:lnSpc>
                <a:spcPct val="160000"/>
              </a:lnSpc>
              <a:spcBef>
                <a:spcPts val="400"/>
              </a:spcBef>
              <a:spcAft>
                <a:spcPts val="0"/>
              </a:spcAft>
              <a:buNone/>
            </a:pPr>
            <a:endParaRPr sz="2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320" name="Google Shape;2320;p54"/>
          <p:cNvSpPr txBox="1"/>
          <p:nvPr/>
        </p:nvSpPr>
        <p:spPr>
          <a:xfrm>
            <a:off x="720000" y="1691350"/>
            <a:ext cx="2148600" cy="57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Comfortaa Medium"/>
              <a:ea typeface="Comfortaa Medium"/>
              <a:cs typeface="Comfortaa Medium"/>
              <a:sym typeface="Comfortaa Medium"/>
            </a:endParaRPr>
          </a:p>
        </p:txBody>
      </p:sp>
      <p:sp>
        <p:nvSpPr>
          <p:cNvPr id="2321" name="Google Shape;2321;p54"/>
          <p:cNvSpPr txBox="1"/>
          <p:nvPr/>
        </p:nvSpPr>
        <p:spPr>
          <a:xfrm>
            <a:off x="6235065" y="4084320"/>
            <a:ext cx="2811145" cy="459740"/>
          </a:xfrm>
          <a:prstGeom prst="rect">
            <a:avLst/>
          </a:prstGeom>
          <a:noFill/>
          <a:ln>
            <a:noFill/>
          </a:ln>
          <a:effectLst>
            <a:outerShdw dist="38100" dir="8460000" algn="bl" rotWithShape="0">
              <a:schemeClr val="dk1">
                <a:alpha val="56999"/>
              </a:schemeClr>
            </a:outerShdw>
          </a:effectLst>
        </p:spPr>
        <p:txBody>
          <a:bodyPr spcFirstLastPara="1" wrap="square" lIns="91425" tIns="91425" rIns="91425" bIns="91425" anchor="ctr" anchorCtr="0">
            <a:noAutofit/>
          </a:bodyPr>
          <a:lstStyle/>
          <a:p>
            <a:pPr marL="0" lvl="0" indent="0" algn="r" rtl="0">
              <a:spcBef>
                <a:spcPts val="400"/>
              </a:spcBef>
              <a:spcAft>
                <a:spcPts val="0"/>
              </a:spcAft>
              <a:buNone/>
            </a:pPr>
            <a:r>
              <a:rPr lang="en-US" altLang="en-US" sz="2500">
                <a:solidFill>
                  <a:schemeClr val="lt1"/>
                </a:solidFill>
                <a:latin typeface="Chela One" panose="02000000000000000000"/>
                <a:ea typeface="Chela One" panose="02000000000000000000"/>
                <a:cs typeface="Chela One" panose="02000000000000000000"/>
                <a:sym typeface="Chela One" panose="02000000000000000000"/>
              </a:rPr>
              <a:t>Otters do not hatch from eggs because they are mammals.</a:t>
            </a:r>
            <a:endParaRPr lang="en-US" altLang="en-US" sz="2500">
              <a:solidFill>
                <a:schemeClr val="lt1"/>
              </a:solidFill>
              <a:latin typeface="Chela One" panose="02000000000000000000"/>
              <a:ea typeface="Chela One" panose="02000000000000000000"/>
              <a:cs typeface="Chela One" panose="02000000000000000000"/>
              <a:sym typeface="Chela One" panose="02000000000000000000"/>
            </a:endParaRPr>
          </a:p>
          <a:p>
            <a:pPr marL="0" lvl="0" indent="0" algn="r" rtl="0">
              <a:spcBef>
                <a:spcPts val="400"/>
              </a:spcBef>
              <a:spcAft>
                <a:spcPts val="0"/>
              </a:spcAft>
              <a:buNone/>
            </a:pPr>
            <a:endParaRPr lang="en-US" altLang="en-GB" sz="2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323" name="Google Shape;2323;p54"/>
          <p:cNvSpPr/>
          <p:nvPr/>
        </p:nvSpPr>
        <p:spPr>
          <a:xfrm>
            <a:off x="4010407" y="2749650"/>
            <a:ext cx="246600" cy="246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4" name="Google Shape;2324;p54"/>
          <p:cNvSpPr/>
          <p:nvPr/>
        </p:nvSpPr>
        <p:spPr>
          <a:xfrm>
            <a:off x="3763800" y="1976594"/>
            <a:ext cx="246600" cy="246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5" name="Google Shape;2325;p54"/>
          <p:cNvSpPr/>
          <p:nvPr/>
        </p:nvSpPr>
        <p:spPr>
          <a:xfrm>
            <a:off x="4140607" y="3232600"/>
            <a:ext cx="246600" cy="246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6" name="Google Shape;2326;p54"/>
          <p:cNvSpPr/>
          <p:nvPr/>
        </p:nvSpPr>
        <p:spPr>
          <a:xfrm>
            <a:off x="5017182" y="2346450"/>
            <a:ext cx="246600" cy="246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7" name="Google Shape;2327;p54"/>
          <p:cNvSpPr/>
          <p:nvPr/>
        </p:nvSpPr>
        <p:spPr>
          <a:xfrm>
            <a:off x="4558190" y="2946000"/>
            <a:ext cx="246600" cy="246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8" name="Google Shape;2328;p54"/>
          <p:cNvSpPr/>
          <p:nvPr/>
        </p:nvSpPr>
        <p:spPr>
          <a:xfrm>
            <a:off x="5228732" y="2986000"/>
            <a:ext cx="246600" cy="246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cxnSp>
        <p:nvCxnSpPr>
          <p:cNvPr id="2332" name="Google Shape;2332;p54"/>
          <p:cNvCxnSpPr/>
          <p:nvPr/>
        </p:nvCxnSpPr>
        <p:spPr>
          <a:xfrm>
            <a:off x="3923665" y="3291840"/>
            <a:ext cx="2592070" cy="935355"/>
          </a:xfrm>
          <a:prstGeom prst="curvedConnector3">
            <a:avLst>
              <a:gd name="adj1" fmla="val 50024"/>
            </a:avLst>
          </a:prstGeom>
          <a:noFill/>
          <a:ln w="19050" cap="rnd" cmpd="sng">
            <a:solidFill>
              <a:schemeClr val="lt1"/>
            </a:solidFill>
            <a:prstDash val="dot"/>
            <a:round/>
            <a:headEnd type="oval" w="med" len="med"/>
            <a:tailEnd type="none" w="med" len="med"/>
          </a:ln>
        </p:spPr>
      </p:cxnSp>
      <p:cxnSp>
        <p:nvCxnSpPr>
          <p:cNvPr id="2333" name="Google Shape;2333;p54"/>
          <p:cNvCxnSpPr/>
          <p:nvPr/>
        </p:nvCxnSpPr>
        <p:spPr>
          <a:xfrm rot="16200000">
            <a:off x="3526790" y="1887220"/>
            <a:ext cx="1224915" cy="719455"/>
          </a:xfrm>
          <a:prstGeom prst="curvedConnector3">
            <a:avLst>
              <a:gd name="adj1" fmla="val 49974"/>
            </a:avLst>
          </a:prstGeom>
          <a:noFill/>
          <a:ln w="19050" cap="rnd" cmpd="sng">
            <a:solidFill>
              <a:schemeClr val="lt1"/>
            </a:solidFill>
            <a:prstDash val="dot"/>
            <a:round/>
            <a:headEnd type="oval"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19"/>
                                        </p:tgtEl>
                                        <p:attrNameLst>
                                          <p:attrName>style.visibility</p:attrName>
                                        </p:attrNameLst>
                                      </p:cBhvr>
                                      <p:to>
                                        <p:strVal val="visible"/>
                                      </p:to>
                                    </p:set>
                                    <p:animEffect transition="in" filter="box(in)">
                                      <p:cBhvr>
                                        <p:cTn id="7" dur="2000"/>
                                        <p:tgtEl>
                                          <p:spTgt spid="23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21"/>
                                        </p:tgtEl>
                                        <p:attrNameLst>
                                          <p:attrName>style.visibility</p:attrName>
                                        </p:attrNameLst>
                                      </p:cBhvr>
                                      <p:to>
                                        <p:strVal val="visible"/>
                                      </p:to>
                                    </p:set>
                                    <p:animEffect transition="in" filter="dissolve">
                                      <p:cBhvr>
                                        <p:cTn id="12" dur="500"/>
                                        <p:tgtEl>
                                          <p:spTgt spid="2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9" grpId="0" animBg="1"/>
      <p:bldP spid="2319" grpId="1" animBg="1"/>
      <p:bldP spid="2321" grpId="0" animBg="1"/>
      <p:bldP spid="2321"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2338" name="Shape 2338"/>
        <p:cNvGrpSpPr/>
        <p:nvPr/>
      </p:nvGrpSpPr>
      <p:grpSpPr>
        <a:xfrm>
          <a:off x="0" y="0"/>
          <a:ext cx="0" cy="0"/>
          <a:chOff x="0" y="0"/>
          <a:chExt cx="0" cy="0"/>
        </a:xfrm>
      </p:grpSpPr>
      <p:sp>
        <p:nvSpPr>
          <p:cNvPr id="2339" name="Google Shape;2339;p55"/>
          <p:cNvSpPr/>
          <p:nvPr/>
        </p:nvSpPr>
        <p:spPr>
          <a:xfrm>
            <a:off x="1833150" y="1181650"/>
            <a:ext cx="5477686" cy="2220692"/>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340" name="Google Shape;2340;p55"/>
          <p:cNvSpPr txBox="1"/>
          <p:nvPr>
            <p:ph type="title"/>
          </p:nvPr>
        </p:nvSpPr>
        <p:spPr>
          <a:xfrm>
            <a:off x="2051950" y="2059775"/>
            <a:ext cx="5065500" cy="46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i="1"/>
              <a:t>3.1 Pup</a:t>
            </a:r>
            <a:endParaRPr lang="en-US" i="1"/>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40"/>
                                        </p:tgtEl>
                                        <p:attrNameLst>
                                          <p:attrName>style.visibility</p:attrName>
                                        </p:attrNameLst>
                                      </p:cBhvr>
                                      <p:to>
                                        <p:strVal val="visible"/>
                                      </p:to>
                                    </p:set>
                                    <p:animEffect transition="in" filter="checkerboard(across)">
                                      <p:cBhvr>
                                        <p:cTn id="7" dur="500"/>
                                        <p:tgtEl>
                                          <p:spTgt spid="2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0" grpId="0" animBg="1"/>
      <p:bldP spid="234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p:nvPr>
            <p:ph type="title" idx="2"/>
          </p:nvPr>
        </p:nvSpPr>
        <p:spPr>
          <a:xfrm>
            <a:off x="2887345" y="2571750"/>
            <a:ext cx="3726180" cy="544195"/>
          </a:xfrm>
        </p:spPr>
        <p:txBody>
          <a:bodyPr/>
          <a:p>
            <a:r>
              <a:rPr lang="en-US" altLang="en-US"/>
              <a:t>A baby otter is called a pup.</a:t>
            </a:r>
            <a:br>
              <a:rPr lang="en-US" altLang="en-US"/>
            </a:br>
            <a:endParaRPr lang="en-US" altLang="en-US"/>
          </a:p>
        </p:txBody>
      </p:sp>
      <p:pic>
        <p:nvPicPr>
          <p:cNvPr id="14" name="Google Shape;2288;p51" descr="C:/Users/HP/Pictures/images (19).jpgimages (19)"/>
          <p:cNvPicPr preferRelativeResize="0"/>
          <p:nvPr/>
        </p:nvPicPr>
        <p:blipFill rotWithShape="1">
          <a:blip r:embed="rId1"/>
          <a:srcRect t="10177" b="10177"/>
          <a:stretch>
            <a:fillRect/>
          </a:stretch>
        </p:blipFill>
        <p:spPr>
          <a:xfrm>
            <a:off x="2402205" y="267335"/>
            <a:ext cx="4471035" cy="4288155"/>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mc:Choice xmlns:p14="http://schemas.microsoft.com/office/powerpoint/2010/main" Requires="p14">
      <p:transition spd="slow" p14:dur="1000">
        <p:wedge/>
      </p:transition>
    </mc:Choice>
    <mc:Fallback>
      <p:transition spd="slow">
        <p:wedg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129" name="Shape 2129"/>
        <p:cNvGrpSpPr/>
        <p:nvPr/>
      </p:nvGrpSpPr>
      <p:grpSpPr>
        <a:xfrm>
          <a:off x="0" y="0"/>
          <a:ext cx="0" cy="0"/>
          <a:chOff x="0" y="0"/>
          <a:chExt cx="0" cy="0"/>
        </a:xfrm>
      </p:grpSpPr>
      <p:sp>
        <p:nvSpPr>
          <p:cNvPr id="2130" name="Google Shape;2130;p40"/>
          <p:cNvSpPr/>
          <p:nvPr/>
        </p:nvSpPr>
        <p:spPr>
          <a:xfrm>
            <a:off x="4872218" y="3278113"/>
            <a:ext cx="1086254" cy="96474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1" name="Google Shape;2131;p40"/>
          <p:cNvSpPr/>
          <p:nvPr/>
        </p:nvSpPr>
        <p:spPr>
          <a:xfrm>
            <a:off x="1271548" y="1669834"/>
            <a:ext cx="1086254" cy="96474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2" name="Google Shape;2132;p40"/>
          <p:cNvSpPr/>
          <p:nvPr/>
        </p:nvSpPr>
        <p:spPr>
          <a:xfrm>
            <a:off x="4872218" y="1669834"/>
            <a:ext cx="1086254" cy="96474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3" name="Google Shape;2133;p40"/>
          <p:cNvSpPr/>
          <p:nvPr/>
        </p:nvSpPr>
        <p:spPr>
          <a:xfrm>
            <a:off x="1271548" y="3278113"/>
            <a:ext cx="1086254" cy="96474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34" name="Google Shape;2134;p40"/>
          <p:cNvSpPr txBox="1"/>
          <p:nvPr>
            <p:ph type="title" idx="15"/>
          </p:nvPr>
        </p:nvSpPr>
        <p:spPr>
          <a:xfrm>
            <a:off x="720000" y="540000"/>
            <a:ext cx="7704000" cy="367200"/>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altLang="en-GB"/>
              <a:t>-</a:t>
            </a:r>
            <a:r>
              <a:rPr lang="en-GB" i="1"/>
              <a:t>Table of</a:t>
            </a:r>
            <a:r>
              <a:rPr lang="en-GB"/>
              <a:t> </a:t>
            </a:r>
            <a:r>
              <a:rPr lang="en-GB" i="1"/>
              <a:t>contents</a:t>
            </a:r>
            <a:r>
              <a:rPr lang="en-US" altLang="en-GB" i="1"/>
              <a:t>-</a:t>
            </a:r>
            <a:endParaRPr lang="en-US" altLang="en-GB" i="1"/>
          </a:p>
        </p:txBody>
      </p:sp>
      <p:sp>
        <p:nvSpPr>
          <p:cNvPr id="2136" name="Google Shape;2136;p40"/>
          <p:cNvSpPr txBox="1"/>
          <p:nvPr>
            <p:ph type="title"/>
          </p:nvPr>
        </p:nvSpPr>
        <p:spPr>
          <a:xfrm>
            <a:off x="2430780" y="1923415"/>
            <a:ext cx="2260600" cy="40322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About Otters&lt;3</a:t>
            </a:r>
            <a:endParaRPr lang="en-US" altLang="en-GB"/>
          </a:p>
        </p:txBody>
      </p:sp>
      <p:sp>
        <p:nvSpPr>
          <p:cNvPr id="2137" name="Google Shape;2137;p40"/>
          <p:cNvSpPr txBox="1"/>
          <p:nvPr>
            <p:ph type="title" idx="2"/>
          </p:nvPr>
        </p:nvSpPr>
        <p:spPr>
          <a:xfrm>
            <a:off x="1379075" y="1909655"/>
            <a:ext cx="871200" cy="485100"/>
          </a:xfrm>
          <a:prstGeom prst="rect">
            <a:avLst/>
          </a:prstGeom>
        </p:spPr>
        <p:txBody>
          <a:bodyPr spcFirstLastPara="1" wrap="square" lIns="91425" tIns="0" rIns="91425" bIns="91425" anchor="ctr" anchorCtr="0">
            <a:noAutofit/>
          </a:bodyPr>
          <a:lstStyle/>
          <a:p>
            <a:pPr marL="0" lvl="0" indent="0" algn="ctr" rtl="0">
              <a:spcBef>
                <a:spcPts val="0"/>
              </a:spcBef>
              <a:spcAft>
                <a:spcPts val="0"/>
              </a:spcAft>
              <a:buNone/>
            </a:pPr>
            <a:r>
              <a:rPr lang="en-GB"/>
              <a:t>01</a:t>
            </a:r>
            <a:endParaRPr lang="en-GB"/>
          </a:p>
        </p:txBody>
      </p:sp>
      <p:sp>
        <p:nvSpPr>
          <p:cNvPr id="2138" name="Google Shape;2138;p40"/>
          <p:cNvSpPr txBox="1"/>
          <p:nvPr>
            <p:ph type="title" idx="3"/>
          </p:nvPr>
        </p:nvSpPr>
        <p:spPr>
          <a:xfrm>
            <a:off x="2483532" y="3579640"/>
            <a:ext cx="1837800" cy="3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Otters Diet&lt;3</a:t>
            </a:r>
            <a:endParaRPr lang="en-US" altLang="en-GB"/>
          </a:p>
        </p:txBody>
      </p:sp>
      <p:sp>
        <p:nvSpPr>
          <p:cNvPr id="2140" name="Google Shape;2140;p40"/>
          <p:cNvSpPr txBox="1"/>
          <p:nvPr>
            <p:ph type="title" idx="6"/>
          </p:nvPr>
        </p:nvSpPr>
        <p:spPr>
          <a:xfrm>
            <a:off x="6012180" y="2012950"/>
            <a:ext cx="2585085" cy="31369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Otters l</a:t>
            </a:r>
            <a:r>
              <a:rPr lang="en-GB"/>
              <a:t>ife cycle</a:t>
            </a:r>
            <a:r>
              <a:rPr lang="en-US" altLang="en-GB"/>
              <a:t>&lt;3</a:t>
            </a:r>
            <a:endParaRPr lang="en-US" altLang="en-GB"/>
          </a:p>
        </p:txBody>
      </p:sp>
      <p:sp>
        <p:nvSpPr>
          <p:cNvPr id="2142" name="Google Shape;2142;p40"/>
          <p:cNvSpPr txBox="1"/>
          <p:nvPr>
            <p:ph type="title" idx="8"/>
          </p:nvPr>
        </p:nvSpPr>
        <p:spPr>
          <a:xfrm>
            <a:off x="4979745" y="1909655"/>
            <a:ext cx="871200" cy="485100"/>
          </a:xfrm>
          <a:prstGeom prst="rect">
            <a:avLst/>
          </a:prstGeom>
        </p:spPr>
        <p:txBody>
          <a:bodyPr spcFirstLastPara="1" wrap="square" lIns="91425" tIns="0" rIns="91425" bIns="91425" anchor="ctr" anchorCtr="0">
            <a:noAutofit/>
          </a:bodyPr>
          <a:lstStyle/>
          <a:p>
            <a:pPr marL="0" lvl="0" indent="0" algn="ctr" rtl="0">
              <a:spcBef>
                <a:spcPts val="0"/>
              </a:spcBef>
              <a:spcAft>
                <a:spcPts val="0"/>
              </a:spcAft>
              <a:buNone/>
            </a:pPr>
            <a:r>
              <a:rPr lang="en-GB"/>
              <a:t>03</a:t>
            </a:r>
            <a:endParaRPr lang="en-GB"/>
          </a:p>
        </p:txBody>
      </p:sp>
      <p:sp>
        <p:nvSpPr>
          <p:cNvPr id="2143" name="Google Shape;2143;p40"/>
          <p:cNvSpPr txBox="1"/>
          <p:nvPr>
            <p:ph type="title" idx="9"/>
          </p:nvPr>
        </p:nvSpPr>
        <p:spPr>
          <a:xfrm>
            <a:off x="6034405" y="3579495"/>
            <a:ext cx="2344420" cy="3695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GB"/>
              <a:t>Otters Facts&lt;3</a:t>
            </a:r>
            <a:endParaRPr lang="en-US" altLang="en-GB"/>
          </a:p>
        </p:txBody>
      </p:sp>
      <p:sp>
        <p:nvSpPr>
          <p:cNvPr id="2145" name="Google Shape;2145;p40"/>
          <p:cNvSpPr txBox="1"/>
          <p:nvPr>
            <p:ph type="title" idx="14"/>
          </p:nvPr>
        </p:nvSpPr>
        <p:spPr>
          <a:xfrm>
            <a:off x="4979745" y="3517934"/>
            <a:ext cx="871200" cy="485100"/>
          </a:xfrm>
          <a:prstGeom prst="rect">
            <a:avLst/>
          </a:prstGeom>
        </p:spPr>
        <p:txBody>
          <a:bodyPr spcFirstLastPara="1" wrap="square" lIns="91425" tIns="0" rIns="91425" bIns="91425" anchor="ctr" anchorCtr="0">
            <a:noAutofit/>
          </a:bodyPr>
          <a:lstStyle/>
          <a:p>
            <a:pPr marL="0" lvl="0" indent="0" algn="ctr" rtl="0">
              <a:spcBef>
                <a:spcPts val="0"/>
              </a:spcBef>
              <a:spcAft>
                <a:spcPts val="0"/>
              </a:spcAft>
              <a:buNone/>
            </a:pPr>
            <a:r>
              <a:rPr lang="en-GB"/>
              <a:t>04</a:t>
            </a:r>
            <a:endParaRPr lang="en-GB"/>
          </a:p>
        </p:txBody>
      </p:sp>
      <p:sp>
        <p:nvSpPr>
          <p:cNvPr id="2146" name="Google Shape;2146;p40"/>
          <p:cNvSpPr txBox="1"/>
          <p:nvPr>
            <p:ph type="title" idx="5"/>
          </p:nvPr>
        </p:nvSpPr>
        <p:spPr>
          <a:xfrm>
            <a:off x="1379075" y="3517934"/>
            <a:ext cx="871200" cy="485100"/>
          </a:xfrm>
          <a:prstGeom prst="rect">
            <a:avLst/>
          </a:prstGeom>
        </p:spPr>
        <p:txBody>
          <a:bodyPr spcFirstLastPara="1" wrap="square" lIns="91425" tIns="0" rIns="91425" bIns="91425" anchor="ctr" anchorCtr="0">
            <a:noAutofit/>
          </a:bodyPr>
          <a:lstStyle/>
          <a:p>
            <a:pPr marL="0" lvl="0" indent="0" algn="ctr" rtl="0">
              <a:spcBef>
                <a:spcPts val="0"/>
              </a:spcBef>
              <a:spcAft>
                <a:spcPts val="0"/>
              </a:spcAft>
              <a:buNone/>
            </a:pPr>
            <a:r>
              <a:rPr lang="en-GB"/>
              <a:t>02</a:t>
            </a:r>
            <a:endParaRPr lang="en-GB"/>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Title 5"/>
          <p:cNvSpPr/>
          <p:nvPr>
            <p:ph type="title" idx="2"/>
          </p:nvPr>
        </p:nvSpPr>
        <p:spPr>
          <a:xfrm>
            <a:off x="3474085" y="2571750"/>
            <a:ext cx="4982210" cy="842010"/>
          </a:xfrm>
        </p:spPr>
        <p:txBody>
          <a:bodyPr/>
          <a:p>
            <a:r>
              <a:rPr lang="en-US" altLang="en-US"/>
              <a:t>A baby otter is called a pup.</a:t>
            </a:r>
            <a:br>
              <a:rPr lang="en-US" altLang="en-US"/>
            </a:br>
            <a:endParaRPr lang="en-US" altLang="en-US"/>
          </a:p>
        </p:txBody>
      </p:sp>
      <p:pic>
        <p:nvPicPr>
          <p:cNvPr id="14" name="Google Shape;2288;p51" descr="C:/Users/HP/Pictures/images (19).jpgimages (19)"/>
          <p:cNvPicPr preferRelativeResize="0"/>
          <p:nvPr/>
        </p:nvPicPr>
        <p:blipFill rotWithShape="1">
          <a:blip r:embed="rId1"/>
          <a:srcRect t="10177" b="10177"/>
          <a:stretch>
            <a:fillRect/>
          </a:stretch>
        </p:blipFill>
        <p:spPr>
          <a:xfrm>
            <a:off x="251773" y="771325"/>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idx="2"/>
          </p:nvPr>
        </p:nvSpPr>
        <p:spPr>
          <a:xfrm>
            <a:off x="2771775" y="2643505"/>
            <a:ext cx="6649720" cy="381000"/>
          </a:xfrm>
        </p:spPr>
        <p:txBody>
          <a:bodyPr/>
          <a:p>
            <a:r>
              <a:rPr lang="en-US" altLang="en-US" sz="4800"/>
              <a:t>The pup depends on its mother for food and protection.</a:t>
            </a:r>
            <a:br>
              <a:rPr lang="en-US" altLang="en-US" sz="4800"/>
            </a:br>
            <a:endParaRPr lang="en-US" altLang="en-US" sz="4800"/>
          </a:p>
        </p:txBody>
      </p:sp>
      <p:pic>
        <p:nvPicPr>
          <p:cNvPr id="2663" name="Google Shape;2663;p66" descr="C:/Users/HP/Pictures/images (20).jpgimages (20)"/>
          <p:cNvPicPr preferRelativeResize="0"/>
          <p:nvPr/>
        </p:nvPicPr>
        <p:blipFill rotWithShape="1">
          <a:blip r:embed="rId1"/>
          <a:srcRect l="14394" r="14394"/>
          <a:stretch>
            <a:fillRect/>
          </a:stretch>
        </p:blipFill>
        <p:spPr>
          <a:xfrm>
            <a:off x="323215" y="1137285"/>
            <a:ext cx="2927350" cy="2868930"/>
          </a:xfrm>
          <a:prstGeom prst="roundRect">
            <a:avLst>
              <a:gd name="adj" fmla="val 16667"/>
            </a:avLst>
          </a:prstGeom>
          <a:noFill/>
          <a:ln w="76200" cap="flat" cmpd="sng">
            <a:solidFill>
              <a:schemeClr val="lt1"/>
            </a:solidFill>
            <a:prstDash val="solid"/>
            <a:round/>
            <a:headEnd type="none" w="sm" len="sm"/>
            <a:tailEnd type="none" w="sm" len="sm"/>
          </a:ln>
          <a:effectLst>
            <a:outerShdw dist="76200" dir="8100000" algn="bl" rotWithShape="0">
              <a:schemeClr val="dk1">
                <a:alpha val="55000"/>
              </a:scheme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663"/>
                                        </p:tgtEl>
                                        <p:attrNameLst>
                                          <p:attrName>style.visibility</p:attrName>
                                        </p:attrNameLst>
                                      </p:cBhvr>
                                      <p:to>
                                        <p:strVal val="visible"/>
                                      </p:to>
                                    </p:set>
                                    <p:animEffect transition="in" filter="box(in)">
                                      <p:cBhvr>
                                        <p:cTn id="7" dur="2000"/>
                                        <p:tgtEl>
                                          <p:spTgt spid="266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p:nvPr>
            <p:ph type="title" idx="3"/>
          </p:nvPr>
        </p:nvSpPr>
        <p:spPr>
          <a:xfrm>
            <a:off x="539025" y="2068445"/>
            <a:ext cx="7704000" cy="367200"/>
          </a:xfrm>
        </p:spPr>
        <p:txBody>
          <a:bodyPr/>
          <a:p>
            <a:r>
              <a:rPr lang="en-US" altLang="en-US" sz="8800"/>
              <a:t> 3.2</a:t>
            </a:r>
            <a:r>
              <a:rPr lang="en-US" altLang="en-US"/>
              <a:t> </a:t>
            </a:r>
            <a:r>
              <a:rPr lang="en-US" altLang="en-US" sz="8000"/>
              <a:t>Young Otters</a:t>
            </a:r>
            <a:endParaRPr lang="en-US" altLang="en-US" sz="8000"/>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2536" name="Shape 2536"/>
        <p:cNvGrpSpPr/>
        <p:nvPr/>
      </p:nvGrpSpPr>
      <p:grpSpPr>
        <a:xfrm>
          <a:off x="0" y="0"/>
          <a:ext cx="0" cy="0"/>
          <a:chOff x="0" y="0"/>
          <a:chExt cx="0" cy="0"/>
        </a:xfrm>
      </p:grpSpPr>
      <p:sp>
        <p:nvSpPr>
          <p:cNvPr id="2537" name="Google Shape;2537;p61"/>
          <p:cNvSpPr/>
          <p:nvPr/>
        </p:nvSpPr>
        <p:spPr>
          <a:xfrm>
            <a:off x="4438631" y="755304"/>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8" name="Google Shape;2538;p61"/>
          <p:cNvSpPr/>
          <p:nvPr/>
        </p:nvSpPr>
        <p:spPr>
          <a:xfrm>
            <a:off x="5485228" y="22648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9" name="Google Shape;2539;p61"/>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0" name="Google Shape;2540;p61"/>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1" name="Google Shape;2541;p61"/>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2" name="Google Shape;2542;p61"/>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3" name="Google Shape;2543;p61"/>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4" name="Google Shape;2544;p61"/>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5" name="Google Shape;2545;p61"/>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6" name="Google Shape;2546;p61"/>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7" name="Google Shape;2547;p61"/>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8" name="Google Shape;2548;p61"/>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9" name="Google Shape;2549;p61"/>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0" name="Google Shape;2550;p61"/>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1" name="Google Shape;2551;p61"/>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2" name="Google Shape;2552;p61"/>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3" name="Google Shape;2553;p61"/>
          <p:cNvSpPr/>
          <p:nvPr/>
        </p:nvSpPr>
        <p:spPr>
          <a:xfrm flipH="1">
            <a:off x="4846809" y="1351234"/>
            <a:ext cx="1441976" cy="128067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4" name="Google Shape;2554;p61"/>
          <p:cNvSpPr/>
          <p:nvPr/>
        </p:nvSpPr>
        <p:spPr>
          <a:xfrm>
            <a:off x="1139825" y="915670"/>
            <a:ext cx="7243445" cy="3095625"/>
          </a:xfrm>
          <a:custGeom>
            <a:avLst/>
            <a:gdLst/>
            <a:ahLst/>
            <a:cxnLst/>
            <a:rect l="l" t="t" r="r" b="b"/>
            <a:pathLst>
              <a:path w="121386" h="33760" extrusionOk="0">
                <a:moveTo>
                  <a:pt x="104431" y="617"/>
                </a:moveTo>
                <a:cubicBezTo>
                  <a:pt x="87394" y="24"/>
                  <a:pt x="33694" y="-407"/>
                  <a:pt x="16777" y="617"/>
                </a:cubicBezTo>
                <a:cubicBezTo>
                  <a:pt x="-140" y="1641"/>
                  <a:pt x="5574" y="4246"/>
                  <a:pt x="2930" y="6763"/>
                </a:cubicBezTo>
                <a:cubicBezTo>
                  <a:pt x="286" y="9281"/>
                  <a:pt x="1362" y="12629"/>
                  <a:pt x="913" y="15722"/>
                </a:cubicBezTo>
                <a:cubicBezTo>
                  <a:pt x="464" y="18815"/>
                  <a:pt x="-426" y="22498"/>
                  <a:pt x="237" y="25320"/>
                </a:cubicBezTo>
                <a:cubicBezTo>
                  <a:pt x="900" y="28143"/>
                  <a:pt x="-538" y="31291"/>
                  <a:pt x="4890" y="32657"/>
                </a:cubicBezTo>
                <a:cubicBezTo>
                  <a:pt x="10318" y="34024"/>
                  <a:pt x="22648" y="33505"/>
                  <a:pt x="32805" y="33519"/>
                </a:cubicBezTo>
                <a:cubicBezTo>
                  <a:pt x="42962" y="33533"/>
                  <a:pt x="53416" y="32732"/>
                  <a:pt x="65833" y="32739"/>
                </a:cubicBezTo>
                <a:cubicBezTo>
                  <a:pt x="78251" y="32746"/>
                  <a:pt x="98285" y="34296"/>
                  <a:pt x="107310" y="33563"/>
                </a:cubicBezTo>
                <a:cubicBezTo>
                  <a:pt x="116335" y="32830"/>
                  <a:pt x="117706" y="31297"/>
                  <a:pt x="119981" y="28341"/>
                </a:cubicBezTo>
                <a:cubicBezTo>
                  <a:pt x="122256" y="25385"/>
                  <a:pt x="121123" y="19854"/>
                  <a:pt x="120960" y="15826"/>
                </a:cubicBezTo>
                <a:cubicBezTo>
                  <a:pt x="120797" y="11798"/>
                  <a:pt x="121757" y="6710"/>
                  <a:pt x="119002" y="4175"/>
                </a:cubicBezTo>
                <a:cubicBezTo>
                  <a:pt x="116247" y="1640"/>
                  <a:pt x="121469" y="1210"/>
                  <a:pt x="104431" y="617"/>
                </a:cubicBezTo>
                <a:close/>
              </a:path>
            </a:pathLst>
          </a:custGeom>
          <a:solidFill>
            <a:schemeClr val="dk2"/>
          </a:solidFill>
          <a:ln>
            <a:noFill/>
          </a:ln>
        </p:spPr>
      </p:sp>
      <p:sp>
        <p:nvSpPr>
          <p:cNvPr id="2555" name="Google Shape;2555;p61"/>
          <p:cNvSpPr txBox="1"/>
          <p:nvPr>
            <p:ph type="title"/>
          </p:nvPr>
        </p:nvSpPr>
        <p:spPr>
          <a:xfrm flipH="1">
            <a:off x="1259205" y="2355850"/>
            <a:ext cx="6965950" cy="84201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altLang="en-US"/>
              <a:t>Young otters learn how to swim</a:t>
            </a:r>
            <a:br>
              <a:rPr lang="en-US" altLang="en-US"/>
            </a:br>
            <a:endParaRPr lang="en-US" altLang="en-US"/>
          </a:p>
        </p:txBody>
      </p:sp>
      <p:grpSp>
        <p:nvGrpSpPr>
          <p:cNvPr id="2558" name="Google Shape;2558;p61"/>
          <p:cNvGrpSpPr/>
          <p:nvPr/>
        </p:nvGrpSpPr>
        <p:grpSpPr>
          <a:xfrm rot="900189" flipH="1">
            <a:off x="-515577" y="4075716"/>
            <a:ext cx="1344572" cy="1224565"/>
            <a:chOff x="10730598" y="-1861980"/>
            <a:chExt cx="1742103" cy="1586615"/>
          </a:xfrm>
        </p:grpSpPr>
        <p:sp>
          <p:nvSpPr>
            <p:cNvPr id="2559" name="Google Shape;2559;p61"/>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0" name="Google Shape;2560;p61"/>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1" name="Google Shape;2561;p61"/>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2" name="Google Shape;2562;p61"/>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3" name="Google Shape;2563;p61"/>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4" name="Google Shape;2564;p61"/>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5" name="Google Shape;2565;p61"/>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6" name="Google Shape;2566;p61"/>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7" name="Google Shape;2567;p61"/>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8" name="Google Shape;2568;p61"/>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9" name="Google Shape;2569;p61"/>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0" name="Google Shape;2570;p61"/>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1" name="Google Shape;2571;p61"/>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2" name="Google Shape;2572;p61"/>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3" name="Google Shape;2573;p61"/>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74" name="Google Shape;2574;p61"/>
          <p:cNvGrpSpPr/>
          <p:nvPr/>
        </p:nvGrpSpPr>
        <p:grpSpPr>
          <a:xfrm flipH="1">
            <a:off x="8494374" y="-518088"/>
            <a:ext cx="1086707" cy="1381583"/>
            <a:chOff x="-442711" y="-518088"/>
            <a:chExt cx="1086707" cy="1381583"/>
          </a:xfrm>
        </p:grpSpPr>
        <p:grpSp>
          <p:nvGrpSpPr>
            <p:cNvPr id="2575" name="Google Shape;2575;p61"/>
            <p:cNvGrpSpPr/>
            <p:nvPr/>
          </p:nvGrpSpPr>
          <p:grpSpPr>
            <a:xfrm rot="899960">
              <a:off x="-297542" y="-439027"/>
              <a:ext cx="772028" cy="1223461"/>
              <a:chOff x="-370228" y="1247258"/>
              <a:chExt cx="772051" cy="1223498"/>
            </a:xfrm>
          </p:grpSpPr>
          <p:sp>
            <p:nvSpPr>
              <p:cNvPr id="2576" name="Google Shape;2576;p6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7" name="Google Shape;2577;p6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8" name="Google Shape;2578;p6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9" name="Google Shape;2579;p6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0" name="Google Shape;2580;p6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81" name="Google Shape;2581;p61"/>
            <p:cNvGrpSpPr/>
            <p:nvPr/>
          </p:nvGrpSpPr>
          <p:grpSpPr>
            <a:xfrm>
              <a:off x="-132614" y="-275312"/>
              <a:ext cx="776610" cy="754057"/>
              <a:chOff x="-98538" y="1428488"/>
              <a:chExt cx="776610" cy="754057"/>
            </a:xfrm>
          </p:grpSpPr>
          <p:sp>
            <p:nvSpPr>
              <p:cNvPr id="2582" name="Google Shape;2582;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3" name="Google Shape;2583;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4" name="Google Shape;2584;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5" name="Google Shape;2585;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6" name="Google Shape;2586;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587" name="Google Shape;2587;p61"/>
          <p:cNvGrpSpPr/>
          <p:nvPr/>
        </p:nvGrpSpPr>
        <p:grpSpPr>
          <a:xfrm flipH="1">
            <a:off x="8074907" y="4277213"/>
            <a:ext cx="1442198" cy="1259391"/>
            <a:chOff x="-378736" y="4277213"/>
            <a:chExt cx="1442198" cy="1259391"/>
          </a:xfrm>
        </p:grpSpPr>
        <p:grpSp>
          <p:nvGrpSpPr>
            <p:cNvPr id="2588" name="Google Shape;2588;p61"/>
            <p:cNvGrpSpPr/>
            <p:nvPr/>
          </p:nvGrpSpPr>
          <p:grpSpPr>
            <a:xfrm rot="-6299960">
              <a:off x="-73958" y="4299627"/>
              <a:ext cx="772028" cy="1223461"/>
              <a:chOff x="-370228" y="1247258"/>
              <a:chExt cx="772051" cy="1223498"/>
            </a:xfrm>
          </p:grpSpPr>
          <p:sp>
            <p:nvSpPr>
              <p:cNvPr id="2589" name="Google Shape;2589;p6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0" name="Google Shape;2590;p6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1" name="Google Shape;2591;p6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2" name="Google Shape;2592;p6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3" name="Google Shape;2593;p6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94" name="Google Shape;2594;p61"/>
            <p:cNvGrpSpPr/>
            <p:nvPr/>
          </p:nvGrpSpPr>
          <p:grpSpPr>
            <a:xfrm rot="-7200044">
              <a:off x="-221384" y="4424980"/>
              <a:ext cx="776593" cy="754040"/>
              <a:chOff x="-98538" y="1428488"/>
              <a:chExt cx="776610" cy="754057"/>
            </a:xfrm>
          </p:grpSpPr>
          <p:sp>
            <p:nvSpPr>
              <p:cNvPr id="2595" name="Google Shape;2595;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6" name="Google Shape;2596;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7" name="Google Shape;2597;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8" name="Google Shape;2598;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9" name="Google Shape;2599;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600" name="Google Shape;2600;p61"/>
            <p:cNvGrpSpPr/>
            <p:nvPr/>
          </p:nvGrpSpPr>
          <p:grpSpPr>
            <a:xfrm rot="-3599956">
              <a:off x="154507" y="4634798"/>
              <a:ext cx="776593" cy="754040"/>
              <a:chOff x="-98538" y="1428488"/>
              <a:chExt cx="776610" cy="754057"/>
            </a:xfrm>
          </p:grpSpPr>
          <p:sp>
            <p:nvSpPr>
              <p:cNvPr id="2601" name="Google Shape;2601;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2" name="Google Shape;2602;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3" name="Google Shape;2603;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4" name="Google Shape;2604;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5" name="Google Shape;2605;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pic>
        <p:nvPicPr>
          <p:cNvPr id="2606" name="Google Shape;2606;p61"/>
          <p:cNvPicPr preferRelativeResize="0"/>
          <p:nvPr/>
        </p:nvPicPr>
        <p:blipFill rotWithShape="1">
          <a:blip r:embed="rId1"/>
          <a:srcRect l="14852" t="14852" r="14859" b="14859"/>
          <a:stretch>
            <a:fillRect/>
          </a:stretch>
        </p:blipFill>
        <p:spPr>
          <a:xfrm rot="5400000">
            <a:off x="5723813" y="3530920"/>
            <a:ext cx="2826849" cy="282684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755650" y="1635760"/>
            <a:ext cx="7894320" cy="1569720"/>
          </a:xfrm>
        </p:spPr>
        <p:txBody>
          <a:bodyPr/>
          <a:p>
            <a:r>
              <a:rPr lang="en-US" sz="8800"/>
              <a:t>3.3 </a:t>
            </a:r>
            <a:r>
              <a:rPr lang="en-US" sz="8300"/>
              <a:t>Adult Otters</a:t>
            </a:r>
            <a:endParaRPr lang="en-US" sz="8300"/>
          </a:p>
        </p:txBody>
      </p:sp>
    </p:spTree>
  </p:cSld>
  <p:clrMapOvr>
    <a:masterClrMapping/>
  </p:clrMapOvr>
  <mc:AlternateContent xmlns:mc="http://schemas.openxmlformats.org/markup-compatibility/2006">
    <mc:Choice xmlns:p14="http://schemas.microsoft.com/office/powerpoint/2010/main" Requires="p14">
      <p:transition spd="med" p14:dur="75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2617" name="Shape 2617"/>
        <p:cNvGrpSpPr/>
        <p:nvPr/>
      </p:nvGrpSpPr>
      <p:grpSpPr>
        <a:xfrm>
          <a:off x="0" y="0"/>
          <a:ext cx="0" cy="0"/>
          <a:chOff x="0" y="0"/>
          <a:chExt cx="0" cy="0"/>
        </a:xfrm>
      </p:grpSpPr>
      <p:sp>
        <p:nvSpPr>
          <p:cNvPr id="2618" name="Google Shape;2618;p63"/>
          <p:cNvSpPr/>
          <p:nvPr/>
        </p:nvSpPr>
        <p:spPr>
          <a:xfrm>
            <a:off x="3895600" y="1287013"/>
            <a:ext cx="1352700" cy="1352700"/>
          </a:xfrm>
          <a:prstGeom prst="ellipse">
            <a:avLst/>
          </a:prstGeom>
          <a:noFill/>
          <a:ln w="19050"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20" name="Google Shape;2620;p63"/>
          <p:cNvSpPr/>
          <p:nvPr/>
        </p:nvSpPr>
        <p:spPr>
          <a:xfrm>
            <a:off x="720053" y="1390016"/>
            <a:ext cx="1925480" cy="899175"/>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621" name="Google Shape;2621;p63"/>
          <p:cNvSpPr txBox="1"/>
          <p:nvPr/>
        </p:nvSpPr>
        <p:spPr>
          <a:xfrm>
            <a:off x="467360" y="1851660"/>
            <a:ext cx="2699385" cy="367030"/>
          </a:xfrm>
          <a:prstGeom prst="rect">
            <a:avLst/>
          </a:prstGeom>
          <a:noFill/>
          <a:ln>
            <a:noFill/>
          </a:ln>
          <a:effectLst>
            <a:outerShdw dist="28575" dir="8460000" algn="bl" rotWithShape="0">
              <a:schemeClr val="dk1">
                <a:alpha val="56999"/>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altLang="en-US" sz="2500">
                <a:solidFill>
                  <a:schemeClr val="lt1"/>
                </a:solidFill>
                <a:latin typeface="Chela One" panose="02000000000000000000"/>
                <a:ea typeface="Chela One" panose="02000000000000000000"/>
                <a:cs typeface="Chela One" panose="02000000000000000000"/>
                <a:sym typeface="Chela One" panose="02000000000000000000"/>
              </a:rPr>
              <a:t>Adult otters can find their own food.</a:t>
            </a:r>
            <a:endParaRPr lang="en-US" altLang="en-US" sz="2500">
              <a:solidFill>
                <a:schemeClr val="lt1"/>
              </a:solidFill>
              <a:latin typeface="Chela One" panose="02000000000000000000"/>
              <a:ea typeface="Chela One" panose="02000000000000000000"/>
              <a:cs typeface="Chela One" panose="02000000000000000000"/>
              <a:sym typeface="Chela One" panose="02000000000000000000"/>
            </a:endParaRPr>
          </a:p>
          <a:p>
            <a:pPr marL="0" lvl="0" indent="0" algn="ctr" rtl="0">
              <a:spcBef>
                <a:spcPts val="0"/>
              </a:spcBef>
              <a:spcAft>
                <a:spcPts val="0"/>
              </a:spcAft>
              <a:buNone/>
            </a:pPr>
            <a:endParaRPr sz="2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626" name="Google Shape;2626;p63"/>
          <p:cNvSpPr/>
          <p:nvPr/>
        </p:nvSpPr>
        <p:spPr>
          <a:xfrm>
            <a:off x="5291784" y="2965092"/>
            <a:ext cx="1925480" cy="899175"/>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627" name="Google Shape;2627;p63"/>
          <p:cNvSpPr txBox="1"/>
          <p:nvPr/>
        </p:nvSpPr>
        <p:spPr>
          <a:xfrm>
            <a:off x="4572000" y="3435985"/>
            <a:ext cx="3324225" cy="367030"/>
          </a:xfrm>
          <a:prstGeom prst="rect">
            <a:avLst/>
          </a:prstGeom>
          <a:noFill/>
          <a:ln>
            <a:noFill/>
          </a:ln>
          <a:effectLst>
            <a:outerShdw dist="28575" dir="8460000" algn="bl" rotWithShape="0">
              <a:schemeClr val="dk1">
                <a:alpha val="56999"/>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altLang="en-US" sz="2500">
                <a:solidFill>
                  <a:schemeClr val="lt1"/>
                </a:solidFill>
                <a:latin typeface="Chela One" panose="02000000000000000000"/>
                <a:ea typeface="Chela One" panose="02000000000000000000"/>
                <a:cs typeface="Chela One" panose="02000000000000000000"/>
                <a:sym typeface="Chela One" panose="02000000000000000000"/>
              </a:rPr>
              <a:t>They are able to reproduce and have pups.</a:t>
            </a:r>
            <a:endParaRPr lang="en-US" altLang="en-US" sz="2500">
              <a:solidFill>
                <a:schemeClr val="lt1"/>
              </a:solidFill>
              <a:latin typeface="Chela One" panose="02000000000000000000"/>
              <a:ea typeface="Chela One" panose="02000000000000000000"/>
              <a:cs typeface="Chela One" panose="02000000000000000000"/>
              <a:sym typeface="Chela One" panose="02000000000000000000"/>
            </a:endParaRPr>
          </a:p>
          <a:p>
            <a:pPr marL="0" lvl="0" indent="0" algn="ctr" rtl="0">
              <a:spcBef>
                <a:spcPts val="0"/>
              </a:spcBef>
              <a:spcAft>
                <a:spcPts val="0"/>
              </a:spcAft>
              <a:buNone/>
            </a:pPr>
            <a:endParaRPr sz="2500">
              <a:solidFill>
                <a:schemeClr val="lt1"/>
              </a:solidFill>
              <a:latin typeface="Chela One" panose="02000000000000000000"/>
              <a:ea typeface="Chela One" panose="02000000000000000000"/>
              <a:cs typeface="Chela One" panose="02000000000000000000"/>
              <a:sym typeface="Chela One" panose="02000000000000000000"/>
            </a:endParaRPr>
          </a:p>
        </p:txBody>
      </p:sp>
      <p:cxnSp>
        <p:nvCxnSpPr>
          <p:cNvPr id="2629" name="Google Shape;2629;p63"/>
          <p:cNvCxnSpPr>
            <a:stCxn id="2618" idx="2"/>
          </p:cNvCxnSpPr>
          <p:nvPr/>
        </p:nvCxnSpPr>
        <p:spPr>
          <a:xfrm rot="10800000">
            <a:off x="2699385" y="1275080"/>
            <a:ext cx="1196340" cy="687705"/>
          </a:xfrm>
          <a:prstGeom prst="curvedConnector3">
            <a:avLst>
              <a:gd name="adj1" fmla="val 49947"/>
            </a:avLst>
          </a:prstGeom>
          <a:noFill/>
          <a:ln w="19050" cap="flat" cmpd="sng">
            <a:solidFill>
              <a:schemeClr val="lt1"/>
            </a:solidFill>
            <a:prstDash val="dot"/>
            <a:round/>
            <a:headEnd type="none" w="med" len="med"/>
            <a:tailEnd type="none" w="med" len="med"/>
          </a:ln>
        </p:spPr>
      </p:cxnSp>
      <p:pic>
        <p:nvPicPr>
          <p:cNvPr id="2636" name="Google Shape;2636;p63"/>
          <p:cNvPicPr preferRelativeResize="0"/>
          <p:nvPr/>
        </p:nvPicPr>
        <p:blipFill rotWithShape="1">
          <a:blip r:embed="rId1"/>
          <a:srcRect l="9553" t="9553" r="9553" b="9553"/>
          <a:stretch>
            <a:fillRect/>
          </a:stretch>
        </p:blipFill>
        <p:spPr>
          <a:xfrm>
            <a:off x="3851910" y="1170305"/>
            <a:ext cx="1537335" cy="1586865"/>
          </a:xfrm>
          <a:prstGeom prst="rect">
            <a:avLst/>
          </a:prstGeom>
          <a:noFill/>
          <a:ln>
            <a:noFill/>
          </a:ln>
        </p:spPr>
      </p:pic>
      <p:pic>
        <p:nvPicPr>
          <p:cNvPr id="2" name="Picture 1"/>
          <p:cNvPicPr/>
          <p:nvPr/>
        </p:nvPicPr>
        <p:blipFill>
          <a:blip r:embed="rId2"/>
          <a:stretch>
            <a:fillRect/>
          </a:stretch>
        </p:blipFill>
        <p:spPr>
          <a:xfrm>
            <a:off x="1115695" y="2571750"/>
            <a:ext cx="3108960" cy="24390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621"/>
                                        </p:tgtEl>
                                        <p:attrNameLst>
                                          <p:attrName>style.visibility</p:attrName>
                                        </p:attrNameLst>
                                      </p:cBhvr>
                                      <p:to>
                                        <p:strVal val="visible"/>
                                      </p:to>
                                    </p:set>
                                    <p:animEffect transition="in" filter="checkerboard(across)">
                                      <p:cBhvr>
                                        <p:cTn id="7" dur="500"/>
                                        <p:tgtEl>
                                          <p:spTgt spid="262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627"/>
                                        </p:tgtEl>
                                        <p:attrNameLst>
                                          <p:attrName>style.visibility</p:attrName>
                                        </p:attrNameLst>
                                      </p:cBhvr>
                                      <p:to>
                                        <p:strVal val="visible"/>
                                      </p:to>
                                    </p:set>
                                    <p:animEffect transition="in" filter="checkerboard(across)">
                                      <p:cBhvr>
                                        <p:cTn id="12" dur="500"/>
                                        <p:tgtEl>
                                          <p:spTgt spid="2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 grpId="0" animBg="1"/>
      <p:bldP spid="2621" grpId="1" animBg="1"/>
      <p:bldP spid="2627" grpId="0" animBg="1"/>
      <p:bldP spid="2627"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2536" name="Shape 2536"/>
        <p:cNvGrpSpPr/>
        <p:nvPr/>
      </p:nvGrpSpPr>
      <p:grpSpPr>
        <a:xfrm>
          <a:off x="0" y="0"/>
          <a:ext cx="0" cy="0"/>
          <a:chOff x="0" y="0"/>
          <a:chExt cx="0" cy="0"/>
        </a:xfrm>
      </p:grpSpPr>
      <p:sp>
        <p:nvSpPr>
          <p:cNvPr id="2537" name="Google Shape;2537;p61"/>
          <p:cNvSpPr/>
          <p:nvPr/>
        </p:nvSpPr>
        <p:spPr>
          <a:xfrm>
            <a:off x="4438631" y="755304"/>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8" name="Google Shape;2538;p61"/>
          <p:cNvSpPr/>
          <p:nvPr/>
        </p:nvSpPr>
        <p:spPr>
          <a:xfrm>
            <a:off x="5485228" y="22648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9" name="Google Shape;2539;p61"/>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0" name="Google Shape;2540;p61"/>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1" name="Google Shape;2541;p61"/>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2" name="Google Shape;2542;p61"/>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3" name="Google Shape;2543;p61"/>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4" name="Google Shape;2544;p61"/>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5" name="Google Shape;2545;p61"/>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6" name="Google Shape;2546;p61"/>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7" name="Google Shape;2547;p61"/>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8" name="Google Shape;2548;p61"/>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9" name="Google Shape;2549;p61"/>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0" name="Google Shape;2550;p61"/>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1" name="Google Shape;2551;p61"/>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2" name="Google Shape;2552;p61"/>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3" name="Google Shape;2553;p61"/>
          <p:cNvSpPr/>
          <p:nvPr/>
        </p:nvSpPr>
        <p:spPr>
          <a:xfrm flipH="1">
            <a:off x="4846809" y="1351234"/>
            <a:ext cx="1441976" cy="128067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4" name="Google Shape;2554;p61"/>
          <p:cNvSpPr/>
          <p:nvPr/>
        </p:nvSpPr>
        <p:spPr>
          <a:xfrm>
            <a:off x="1121060" y="2372087"/>
            <a:ext cx="3034650" cy="844000"/>
          </a:xfrm>
          <a:custGeom>
            <a:avLst/>
            <a:gdLst/>
            <a:ahLst/>
            <a:cxnLst/>
            <a:rect l="l" t="t" r="r" b="b"/>
            <a:pathLst>
              <a:path w="121386" h="33760" extrusionOk="0">
                <a:moveTo>
                  <a:pt x="104431" y="617"/>
                </a:moveTo>
                <a:cubicBezTo>
                  <a:pt x="87394" y="24"/>
                  <a:pt x="33694" y="-407"/>
                  <a:pt x="16777" y="617"/>
                </a:cubicBezTo>
                <a:cubicBezTo>
                  <a:pt x="-140" y="1641"/>
                  <a:pt x="5574" y="4246"/>
                  <a:pt x="2930" y="6763"/>
                </a:cubicBezTo>
                <a:cubicBezTo>
                  <a:pt x="286" y="9281"/>
                  <a:pt x="1362" y="12629"/>
                  <a:pt x="913" y="15722"/>
                </a:cubicBezTo>
                <a:cubicBezTo>
                  <a:pt x="464" y="18815"/>
                  <a:pt x="-426" y="22498"/>
                  <a:pt x="237" y="25320"/>
                </a:cubicBezTo>
                <a:cubicBezTo>
                  <a:pt x="900" y="28143"/>
                  <a:pt x="-538" y="31291"/>
                  <a:pt x="4890" y="32657"/>
                </a:cubicBezTo>
                <a:cubicBezTo>
                  <a:pt x="10318" y="34024"/>
                  <a:pt x="22648" y="33505"/>
                  <a:pt x="32805" y="33519"/>
                </a:cubicBezTo>
                <a:cubicBezTo>
                  <a:pt x="42962" y="33533"/>
                  <a:pt x="53416" y="32732"/>
                  <a:pt x="65833" y="32739"/>
                </a:cubicBezTo>
                <a:cubicBezTo>
                  <a:pt x="78251" y="32746"/>
                  <a:pt x="98285" y="34296"/>
                  <a:pt x="107310" y="33563"/>
                </a:cubicBezTo>
                <a:cubicBezTo>
                  <a:pt x="116335" y="32830"/>
                  <a:pt x="117706" y="31297"/>
                  <a:pt x="119981" y="28341"/>
                </a:cubicBezTo>
                <a:cubicBezTo>
                  <a:pt x="122256" y="25385"/>
                  <a:pt x="121123" y="19854"/>
                  <a:pt x="120960" y="15826"/>
                </a:cubicBezTo>
                <a:cubicBezTo>
                  <a:pt x="120797" y="11798"/>
                  <a:pt x="121757" y="6710"/>
                  <a:pt x="119002" y="4175"/>
                </a:cubicBezTo>
                <a:cubicBezTo>
                  <a:pt x="116247" y="1640"/>
                  <a:pt x="121469" y="1210"/>
                  <a:pt x="104431" y="617"/>
                </a:cubicBezTo>
                <a:close/>
              </a:path>
            </a:pathLst>
          </a:custGeom>
          <a:solidFill>
            <a:schemeClr val="dk2"/>
          </a:solidFill>
          <a:ln>
            <a:noFill/>
          </a:ln>
        </p:spPr>
      </p:sp>
      <p:sp>
        <p:nvSpPr>
          <p:cNvPr id="2556" name="Google Shape;2556;p61"/>
          <p:cNvSpPr txBox="1"/>
          <p:nvPr>
            <p:ph type="subTitle" idx="1"/>
          </p:nvPr>
        </p:nvSpPr>
        <p:spPr>
          <a:xfrm flipH="1">
            <a:off x="-3030605" y="373367"/>
            <a:ext cx="2959800" cy="58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US"/>
              <a:t>Chúng c</a:t>
            </a:r>
            <a:r>
              <a:rPr lang="en-US" altLang="en-US"/>
              <a:t>ũ</a:t>
            </a:r>
            <a:r>
              <a:rPr lang="en-US" altLang="en-US"/>
              <a:t>ng học cách s</a:t>
            </a:r>
            <a:r>
              <a:rPr lang="en-US" altLang="en-US"/>
              <a:t>ă</a:t>
            </a:r>
            <a:r>
              <a:rPr lang="en-US" altLang="en-US"/>
              <a:t>n mồi và sinh tồn.</a:t>
            </a:r>
            <a:endParaRPr lang="en-US" altLang="en-US"/>
          </a:p>
        </p:txBody>
      </p:sp>
      <p:sp>
        <p:nvSpPr>
          <p:cNvPr id="2557" name="Google Shape;2557;p61"/>
          <p:cNvSpPr txBox="1"/>
          <p:nvPr>
            <p:ph type="title" idx="2"/>
          </p:nvPr>
        </p:nvSpPr>
        <p:spPr>
          <a:xfrm flipH="1">
            <a:off x="1070610" y="-1316355"/>
            <a:ext cx="7423785" cy="842010"/>
          </a:xfrm>
          <a:prstGeom prst="rect">
            <a:avLst/>
          </a:prstGeom>
        </p:spPr>
        <p:txBody>
          <a:bodyPr spcFirstLastPara="1" wrap="square" lIns="91425" tIns="0" rIns="91425" bIns="182875" anchor="ctr" anchorCtr="0">
            <a:noAutofit/>
          </a:bodyPr>
          <a:lstStyle/>
          <a:p>
            <a:pPr marL="0" lvl="0" indent="0" algn="ctr" rtl="0">
              <a:spcBef>
                <a:spcPts val="0"/>
              </a:spcBef>
              <a:spcAft>
                <a:spcPts val="0"/>
              </a:spcAft>
              <a:buNone/>
            </a:pPr>
            <a:r>
              <a:rPr lang="en-US" altLang="en-US"/>
              <a:t>They also learn how to hunt and survive</a:t>
            </a:r>
            <a:endParaRPr lang="en-US" altLang="en-US"/>
          </a:p>
        </p:txBody>
      </p:sp>
      <p:grpSp>
        <p:nvGrpSpPr>
          <p:cNvPr id="2558" name="Google Shape;2558;p61"/>
          <p:cNvGrpSpPr/>
          <p:nvPr/>
        </p:nvGrpSpPr>
        <p:grpSpPr>
          <a:xfrm rot="900189" flipH="1">
            <a:off x="-515577" y="4075716"/>
            <a:ext cx="1344572" cy="1224565"/>
            <a:chOff x="10730598" y="-1861980"/>
            <a:chExt cx="1742103" cy="1586615"/>
          </a:xfrm>
        </p:grpSpPr>
        <p:sp>
          <p:nvSpPr>
            <p:cNvPr id="2559" name="Google Shape;2559;p61"/>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0" name="Google Shape;2560;p61"/>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1" name="Google Shape;2561;p61"/>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2" name="Google Shape;2562;p61"/>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3" name="Google Shape;2563;p61"/>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4" name="Google Shape;2564;p61"/>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5" name="Google Shape;2565;p61"/>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6" name="Google Shape;2566;p61"/>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7" name="Google Shape;2567;p61"/>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8" name="Google Shape;2568;p61"/>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9" name="Google Shape;2569;p61"/>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0" name="Google Shape;2570;p61"/>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1" name="Google Shape;2571;p61"/>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2" name="Google Shape;2572;p61"/>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3" name="Google Shape;2573;p61"/>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74" name="Google Shape;2574;p61"/>
          <p:cNvGrpSpPr/>
          <p:nvPr/>
        </p:nvGrpSpPr>
        <p:grpSpPr>
          <a:xfrm flipH="1">
            <a:off x="8494374" y="-518088"/>
            <a:ext cx="1086707" cy="1381583"/>
            <a:chOff x="-442711" y="-518088"/>
            <a:chExt cx="1086707" cy="1381583"/>
          </a:xfrm>
        </p:grpSpPr>
        <p:grpSp>
          <p:nvGrpSpPr>
            <p:cNvPr id="2575" name="Google Shape;2575;p61"/>
            <p:cNvGrpSpPr/>
            <p:nvPr/>
          </p:nvGrpSpPr>
          <p:grpSpPr>
            <a:xfrm rot="899960">
              <a:off x="-297542" y="-439027"/>
              <a:ext cx="772028" cy="1223461"/>
              <a:chOff x="-370228" y="1247258"/>
              <a:chExt cx="772051" cy="1223498"/>
            </a:xfrm>
          </p:grpSpPr>
          <p:sp>
            <p:nvSpPr>
              <p:cNvPr id="2576" name="Google Shape;2576;p6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7" name="Google Shape;2577;p6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8" name="Google Shape;2578;p6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9" name="Google Shape;2579;p6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0" name="Google Shape;2580;p6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81" name="Google Shape;2581;p61"/>
            <p:cNvGrpSpPr/>
            <p:nvPr/>
          </p:nvGrpSpPr>
          <p:grpSpPr>
            <a:xfrm>
              <a:off x="-132614" y="-275312"/>
              <a:ext cx="776610" cy="754057"/>
              <a:chOff x="-98538" y="1428488"/>
              <a:chExt cx="776610" cy="754057"/>
            </a:xfrm>
          </p:grpSpPr>
          <p:sp>
            <p:nvSpPr>
              <p:cNvPr id="2582" name="Google Shape;2582;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3" name="Google Shape;2583;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4" name="Google Shape;2584;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5" name="Google Shape;2585;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6" name="Google Shape;2586;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587" name="Google Shape;2587;p61"/>
          <p:cNvGrpSpPr/>
          <p:nvPr/>
        </p:nvGrpSpPr>
        <p:grpSpPr>
          <a:xfrm flipH="1">
            <a:off x="8074907" y="4277213"/>
            <a:ext cx="1442198" cy="1259391"/>
            <a:chOff x="-378736" y="4277213"/>
            <a:chExt cx="1442198" cy="1259391"/>
          </a:xfrm>
        </p:grpSpPr>
        <p:grpSp>
          <p:nvGrpSpPr>
            <p:cNvPr id="2588" name="Google Shape;2588;p61"/>
            <p:cNvGrpSpPr/>
            <p:nvPr/>
          </p:nvGrpSpPr>
          <p:grpSpPr>
            <a:xfrm rot="-6299960">
              <a:off x="-73958" y="4299627"/>
              <a:ext cx="772028" cy="1223461"/>
              <a:chOff x="-370228" y="1247258"/>
              <a:chExt cx="772051" cy="1223498"/>
            </a:xfrm>
          </p:grpSpPr>
          <p:sp>
            <p:nvSpPr>
              <p:cNvPr id="2589" name="Google Shape;2589;p6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0" name="Google Shape;2590;p6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1" name="Google Shape;2591;p6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2" name="Google Shape;2592;p6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3" name="Google Shape;2593;p6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94" name="Google Shape;2594;p61"/>
            <p:cNvGrpSpPr/>
            <p:nvPr/>
          </p:nvGrpSpPr>
          <p:grpSpPr>
            <a:xfrm rot="-7200044">
              <a:off x="-221384" y="4424980"/>
              <a:ext cx="776593" cy="754040"/>
              <a:chOff x="-98538" y="1428488"/>
              <a:chExt cx="776610" cy="754057"/>
            </a:xfrm>
          </p:grpSpPr>
          <p:sp>
            <p:nvSpPr>
              <p:cNvPr id="2595" name="Google Shape;2595;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6" name="Google Shape;2596;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7" name="Google Shape;2597;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8" name="Google Shape;2598;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9" name="Google Shape;2599;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600" name="Google Shape;2600;p61"/>
            <p:cNvGrpSpPr/>
            <p:nvPr/>
          </p:nvGrpSpPr>
          <p:grpSpPr>
            <a:xfrm rot="-3599956">
              <a:off x="154507" y="4634798"/>
              <a:ext cx="776593" cy="754040"/>
              <a:chOff x="-98538" y="1428488"/>
              <a:chExt cx="776610" cy="754057"/>
            </a:xfrm>
          </p:grpSpPr>
          <p:sp>
            <p:nvSpPr>
              <p:cNvPr id="2601" name="Google Shape;2601;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2" name="Google Shape;2602;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3" name="Google Shape;2603;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4" name="Google Shape;2604;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5" name="Google Shape;2605;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pic>
        <p:nvPicPr>
          <p:cNvPr id="2606" name="Google Shape;2606;p61"/>
          <p:cNvPicPr preferRelativeResize="0"/>
          <p:nvPr/>
        </p:nvPicPr>
        <p:blipFill rotWithShape="1">
          <a:blip r:embed="rId1"/>
          <a:srcRect l="14852" t="14852" r="14859" b="14859"/>
          <a:stretch>
            <a:fillRect/>
          </a:stretch>
        </p:blipFill>
        <p:spPr>
          <a:xfrm rot="5400000">
            <a:off x="6362623" y="3596325"/>
            <a:ext cx="2826849" cy="282684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2536" name="Shape 2536"/>
        <p:cNvGrpSpPr/>
        <p:nvPr/>
      </p:nvGrpSpPr>
      <p:grpSpPr>
        <a:xfrm>
          <a:off x="0" y="0"/>
          <a:ext cx="0" cy="0"/>
          <a:chOff x="0" y="0"/>
          <a:chExt cx="0" cy="0"/>
        </a:xfrm>
      </p:grpSpPr>
      <p:sp>
        <p:nvSpPr>
          <p:cNvPr id="2537" name="Google Shape;2537;p61"/>
          <p:cNvSpPr/>
          <p:nvPr/>
        </p:nvSpPr>
        <p:spPr>
          <a:xfrm>
            <a:off x="4438631" y="755304"/>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8" name="Google Shape;2538;p61"/>
          <p:cNvSpPr/>
          <p:nvPr/>
        </p:nvSpPr>
        <p:spPr>
          <a:xfrm>
            <a:off x="5485228" y="22648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39" name="Google Shape;2539;p61"/>
          <p:cNvSpPr/>
          <p:nvPr/>
        </p:nvSpPr>
        <p:spPr>
          <a:xfrm>
            <a:off x="3177300" y="243340"/>
            <a:ext cx="490588" cy="435722"/>
          </a:xfrm>
          <a:custGeom>
            <a:avLst/>
            <a:gdLst/>
            <a:ahLst/>
            <a:cxnLst/>
            <a:rect l="l" t="t" r="r" b="b"/>
            <a:pathLst>
              <a:path w="19600" h="17408" extrusionOk="0">
                <a:moveTo>
                  <a:pt x="9941" y="1"/>
                </a:moveTo>
                <a:cubicBezTo>
                  <a:pt x="9564" y="1"/>
                  <a:pt x="9183" y="22"/>
                  <a:pt x="8799" y="66"/>
                </a:cubicBezTo>
                <a:cubicBezTo>
                  <a:pt x="3693" y="650"/>
                  <a:pt x="0" y="4991"/>
                  <a:pt x="555" y="9760"/>
                </a:cubicBezTo>
                <a:cubicBezTo>
                  <a:pt x="1066" y="14172"/>
                  <a:pt x="5027" y="17407"/>
                  <a:pt x="9658" y="17407"/>
                </a:cubicBezTo>
                <a:cubicBezTo>
                  <a:pt x="10036" y="17407"/>
                  <a:pt x="10418" y="17386"/>
                  <a:pt x="10804" y="17342"/>
                </a:cubicBezTo>
                <a:cubicBezTo>
                  <a:pt x="15909" y="16758"/>
                  <a:pt x="19600" y="12417"/>
                  <a:pt x="19047" y="7648"/>
                </a:cubicBezTo>
                <a:cubicBezTo>
                  <a:pt x="18537" y="3235"/>
                  <a:pt x="14574" y="1"/>
                  <a:pt x="9941"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0" name="Google Shape;2540;p61"/>
          <p:cNvSpPr/>
          <p:nvPr/>
        </p:nvSpPr>
        <p:spPr>
          <a:xfrm>
            <a:off x="1861873" y="572864"/>
            <a:ext cx="173758" cy="144523"/>
          </a:xfrm>
          <a:custGeom>
            <a:avLst/>
            <a:gdLst/>
            <a:ahLst/>
            <a:cxnLst/>
            <a:rect l="l" t="t" r="r" b="b"/>
            <a:pathLst>
              <a:path w="6942" h="5774" extrusionOk="0">
                <a:moveTo>
                  <a:pt x="3517" y="0"/>
                </a:moveTo>
                <a:cubicBezTo>
                  <a:pt x="2600" y="0"/>
                  <a:pt x="1687" y="381"/>
                  <a:pt x="1067" y="1109"/>
                </a:cubicBezTo>
                <a:cubicBezTo>
                  <a:pt x="0" y="2364"/>
                  <a:pt x="210" y="4178"/>
                  <a:pt x="1539" y="5159"/>
                </a:cubicBezTo>
                <a:cubicBezTo>
                  <a:pt x="2096" y="5573"/>
                  <a:pt x="2763" y="5773"/>
                  <a:pt x="3428" y="5773"/>
                </a:cubicBezTo>
                <a:cubicBezTo>
                  <a:pt x="4344" y="5773"/>
                  <a:pt x="5257" y="5393"/>
                  <a:pt x="5875" y="4664"/>
                </a:cubicBezTo>
                <a:cubicBezTo>
                  <a:pt x="6942" y="3409"/>
                  <a:pt x="6732" y="1595"/>
                  <a:pt x="5406" y="614"/>
                </a:cubicBezTo>
                <a:cubicBezTo>
                  <a:pt x="4847" y="201"/>
                  <a:pt x="4181" y="0"/>
                  <a:pt x="351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1" name="Google Shape;2541;p61"/>
          <p:cNvSpPr/>
          <p:nvPr/>
        </p:nvSpPr>
        <p:spPr>
          <a:xfrm>
            <a:off x="7159265" y="166989"/>
            <a:ext cx="366990" cy="305241"/>
          </a:xfrm>
          <a:custGeom>
            <a:avLst/>
            <a:gdLst/>
            <a:ahLst/>
            <a:cxnLst/>
            <a:rect l="l" t="t" r="r" b="b"/>
            <a:pathLst>
              <a:path w="14662" h="12195" extrusionOk="0">
                <a:moveTo>
                  <a:pt x="7427" y="1"/>
                </a:moveTo>
                <a:cubicBezTo>
                  <a:pt x="5491" y="1"/>
                  <a:pt x="3563" y="805"/>
                  <a:pt x="2256" y="2343"/>
                </a:cubicBezTo>
                <a:cubicBezTo>
                  <a:pt x="1" y="4993"/>
                  <a:pt x="444" y="8824"/>
                  <a:pt x="3246" y="10901"/>
                </a:cubicBezTo>
                <a:cubicBezTo>
                  <a:pt x="4425" y="11772"/>
                  <a:pt x="5833" y="12195"/>
                  <a:pt x="7236" y="12195"/>
                </a:cubicBezTo>
                <a:cubicBezTo>
                  <a:pt x="9172" y="12195"/>
                  <a:pt x="11100" y="11391"/>
                  <a:pt x="12407" y="9853"/>
                </a:cubicBezTo>
                <a:cubicBezTo>
                  <a:pt x="14662" y="7200"/>
                  <a:pt x="14219" y="3369"/>
                  <a:pt x="11416" y="1295"/>
                </a:cubicBezTo>
                <a:cubicBezTo>
                  <a:pt x="10238" y="423"/>
                  <a:pt x="8830" y="1"/>
                  <a:pt x="7427"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2" name="Google Shape;2542;p61"/>
          <p:cNvSpPr/>
          <p:nvPr/>
        </p:nvSpPr>
        <p:spPr>
          <a:xfrm>
            <a:off x="200587" y="3737356"/>
            <a:ext cx="366967" cy="305130"/>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3" name="Google Shape;2543;p61"/>
          <p:cNvSpPr/>
          <p:nvPr/>
        </p:nvSpPr>
        <p:spPr>
          <a:xfrm>
            <a:off x="7526246" y="492699"/>
            <a:ext cx="113861" cy="94613"/>
          </a:xfrm>
          <a:custGeom>
            <a:avLst/>
            <a:gdLst/>
            <a:ahLst/>
            <a:cxnLst/>
            <a:rect l="l" t="t" r="r" b="b"/>
            <a:pathLst>
              <a:path w="4549" h="3780" extrusionOk="0">
                <a:moveTo>
                  <a:pt x="2304" y="0"/>
                </a:moveTo>
                <a:cubicBezTo>
                  <a:pt x="1704" y="0"/>
                  <a:pt x="1106" y="249"/>
                  <a:pt x="701" y="725"/>
                </a:cubicBezTo>
                <a:cubicBezTo>
                  <a:pt x="1" y="1547"/>
                  <a:pt x="139" y="2735"/>
                  <a:pt x="1008" y="3378"/>
                </a:cubicBezTo>
                <a:cubicBezTo>
                  <a:pt x="1373" y="3648"/>
                  <a:pt x="1810" y="3779"/>
                  <a:pt x="2245" y="3779"/>
                </a:cubicBezTo>
                <a:cubicBezTo>
                  <a:pt x="2845" y="3779"/>
                  <a:pt x="3443" y="3530"/>
                  <a:pt x="3849" y="3054"/>
                </a:cubicBezTo>
                <a:cubicBezTo>
                  <a:pt x="4549" y="2233"/>
                  <a:pt x="4411" y="1044"/>
                  <a:pt x="3541" y="401"/>
                </a:cubicBezTo>
                <a:cubicBezTo>
                  <a:pt x="3176" y="131"/>
                  <a:pt x="2740"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4" name="Google Shape;2544;p61"/>
          <p:cNvSpPr/>
          <p:nvPr/>
        </p:nvSpPr>
        <p:spPr>
          <a:xfrm>
            <a:off x="7159268" y="4821960"/>
            <a:ext cx="173749" cy="144415"/>
          </a:xfrm>
          <a:custGeom>
            <a:avLst/>
            <a:gdLst/>
            <a:ahLst/>
            <a:cxnLst/>
            <a:rect l="l" t="t" r="r" b="b"/>
            <a:pathLst>
              <a:path w="4549" h="3781" extrusionOk="0">
                <a:moveTo>
                  <a:pt x="2304" y="0"/>
                </a:moveTo>
                <a:cubicBezTo>
                  <a:pt x="1704" y="0"/>
                  <a:pt x="1106" y="249"/>
                  <a:pt x="700" y="725"/>
                </a:cubicBezTo>
                <a:cubicBezTo>
                  <a:pt x="0" y="1549"/>
                  <a:pt x="138" y="2735"/>
                  <a:pt x="1007" y="3378"/>
                </a:cubicBezTo>
                <a:cubicBezTo>
                  <a:pt x="1373" y="3649"/>
                  <a:pt x="1810" y="3781"/>
                  <a:pt x="2245" y="3781"/>
                </a:cubicBezTo>
                <a:cubicBezTo>
                  <a:pt x="2845" y="3781"/>
                  <a:pt x="3442" y="3531"/>
                  <a:pt x="3848" y="3054"/>
                </a:cubicBezTo>
                <a:cubicBezTo>
                  <a:pt x="4548" y="2232"/>
                  <a:pt x="4410" y="1044"/>
                  <a:pt x="3541" y="401"/>
                </a:cubicBezTo>
                <a:cubicBezTo>
                  <a:pt x="3176" y="131"/>
                  <a:pt x="2739" y="0"/>
                  <a:pt x="2304"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5" name="Google Shape;2545;p61"/>
          <p:cNvSpPr/>
          <p:nvPr/>
        </p:nvSpPr>
        <p:spPr>
          <a:xfrm>
            <a:off x="1847128" y="476446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6" name="Google Shape;2546;p61"/>
          <p:cNvSpPr/>
          <p:nvPr/>
        </p:nvSpPr>
        <p:spPr>
          <a:xfrm>
            <a:off x="466406" y="90781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7" name="Google Shape;2547;p61"/>
          <p:cNvSpPr/>
          <p:nvPr/>
        </p:nvSpPr>
        <p:spPr>
          <a:xfrm>
            <a:off x="1416147" y="4645522"/>
            <a:ext cx="272054" cy="226211"/>
          </a:xfrm>
          <a:custGeom>
            <a:avLst/>
            <a:gdLst/>
            <a:ahLst/>
            <a:cxnLst/>
            <a:rect l="l" t="t" r="r" b="b"/>
            <a:pathLst>
              <a:path w="14664" h="12193" extrusionOk="0">
                <a:moveTo>
                  <a:pt x="7426" y="1"/>
                </a:moveTo>
                <a:cubicBezTo>
                  <a:pt x="5490" y="1"/>
                  <a:pt x="3562" y="804"/>
                  <a:pt x="2255" y="2341"/>
                </a:cubicBezTo>
                <a:cubicBezTo>
                  <a:pt x="0" y="4993"/>
                  <a:pt x="443" y="8825"/>
                  <a:pt x="3248" y="10899"/>
                </a:cubicBezTo>
                <a:cubicBezTo>
                  <a:pt x="4426" y="11770"/>
                  <a:pt x="5834" y="12193"/>
                  <a:pt x="7237" y="12193"/>
                </a:cubicBezTo>
                <a:cubicBezTo>
                  <a:pt x="9172" y="12193"/>
                  <a:pt x="11099" y="11389"/>
                  <a:pt x="12406" y="9853"/>
                </a:cubicBezTo>
                <a:cubicBezTo>
                  <a:pt x="14664" y="7201"/>
                  <a:pt x="14218" y="3369"/>
                  <a:pt x="11416" y="1295"/>
                </a:cubicBezTo>
                <a:cubicBezTo>
                  <a:pt x="10238" y="423"/>
                  <a:pt x="8830" y="1"/>
                  <a:pt x="7426" y="1"/>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8" name="Google Shape;2548;p61"/>
          <p:cNvSpPr/>
          <p:nvPr/>
        </p:nvSpPr>
        <p:spPr>
          <a:xfrm>
            <a:off x="8537419" y="1584367"/>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9" name="Google Shape;2549;p61"/>
          <p:cNvSpPr/>
          <p:nvPr/>
        </p:nvSpPr>
        <p:spPr>
          <a:xfrm>
            <a:off x="4916231" y="4527229"/>
            <a:ext cx="140140" cy="152524"/>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0" name="Google Shape;2550;p61"/>
          <p:cNvSpPr/>
          <p:nvPr/>
        </p:nvSpPr>
        <p:spPr>
          <a:xfrm>
            <a:off x="111298" y="2372068"/>
            <a:ext cx="366971" cy="399377"/>
          </a:xfrm>
          <a:custGeom>
            <a:avLst/>
            <a:gdLst/>
            <a:ahLst/>
            <a:cxnLst/>
            <a:rect l="l" t="t" r="r" b="b"/>
            <a:pathLst>
              <a:path w="4334" h="4717" extrusionOk="0">
                <a:moveTo>
                  <a:pt x="3260" y="1"/>
                </a:moveTo>
                <a:cubicBezTo>
                  <a:pt x="3088" y="1"/>
                  <a:pt x="2913" y="44"/>
                  <a:pt x="2748" y="138"/>
                </a:cubicBezTo>
                <a:cubicBezTo>
                  <a:pt x="2684" y="171"/>
                  <a:pt x="2622" y="212"/>
                  <a:pt x="2565" y="259"/>
                </a:cubicBezTo>
                <a:cubicBezTo>
                  <a:pt x="2410" y="385"/>
                  <a:pt x="2286" y="552"/>
                  <a:pt x="2191" y="728"/>
                </a:cubicBezTo>
                <a:cubicBezTo>
                  <a:pt x="2167" y="771"/>
                  <a:pt x="2096" y="881"/>
                  <a:pt x="2084" y="947"/>
                </a:cubicBezTo>
                <a:cubicBezTo>
                  <a:pt x="2057" y="885"/>
                  <a:pt x="1960" y="802"/>
                  <a:pt x="1926" y="769"/>
                </a:cubicBezTo>
                <a:cubicBezTo>
                  <a:pt x="1791" y="631"/>
                  <a:pt x="1629" y="519"/>
                  <a:pt x="1450" y="454"/>
                </a:cubicBezTo>
                <a:cubicBezTo>
                  <a:pt x="1386" y="431"/>
                  <a:pt x="1319" y="416"/>
                  <a:pt x="1250" y="407"/>
                </a:cubicBezTo>
                <a:cubicBezTo>
                  <a:pt x="1201" y="400"/>
                  <a:pt x="1153" y="397"/>
                  <a:pt x="1106" y="397"/>
                </a:cubicBezTo>
                <a:cubicBezTo>
                  <a:pt x="855" y="397"/>
                  <a:pt x="622" y="483"/>
                  <a:pt x="436" y="624"/>
                </a:cubicBezTo>
                <a:cubicBezTo>
                  <a:pt x="381" y="662"/>
                  <a:pt x="329" y="707"/>
                  <a:pt x="283" y="754"/>
                </a:cubicBezTo>
                <a:cubicBezTo>
                  <a:pt x="245" y="793"/>
                  <a:pt x="210" y="835"/>
                  <a:pt x="179" y="883"/>
                </a:cubicBezTo>
                <a:cubicBezTo>
                  <a:pt x="17" y="1131"/>
                  <a:pt x="0" y="1397"/>
                  <a:pt x="76" y="1664"/>
                </a:cubicBezTo>
                <a:cubicBezTo>
                  <a:pt x="233" y="2259"/>
                  <a:pt x="714" y="2824"/>
                  <a:pt x="1169" y="3286"/>
                </a:cubicBezTo>
                <a:cubicBezTo>
                  <a:pt x="1282" y="3407"/>
                  <a:pt x="2373" y="4713"/>
                  <a:pt x="2452" y="4713"/>
                </a:cubicBezTo>
                <a:cubicBezTo>
                  <a:pt x="2453" y="4713"/>
                  <a:pt x="2454" y="4713"/>
                  <a:pt x="2455" y="4712"/>
                </a:cubicBezTo>
                <a:cubicBezTo>
                  <a:pt x="2455" y="4712"/>
                  <a:pt x="2455" y="4712"/>
                  <a:pt x="2458" y="4710"/>
                </a:cubicBezTo>
                <a:cubicBezTo>
                  <a:pt x="2460" y="4712"/>
                  <a:pt x="2460" y="4714"/>
                  <a:pt x="2460" y="4714"/>
                </a:cubicBezTo>
                <a:cubicBezTo>
                  <a:pt x="2461" y="4716"/>
                  <a:pt x="2463" y="4717"/>
                  <a:pt x="2465" y="4717"/>
                </a:cubicBezTo>
                <a:cubicBezTo>
                  <a:pt x="2555" y="4717"/>
                  <a:pt x="3469" y="3518"/>
                  <a:pt x="3565" y="3383"/>
                </a:cubicBezTo>
                <a:cubicBezTo>
                  <a:pt x="3953" y="2833"/>
                  <a:pt x="4334" y="2076"/>
                  <a:pt x="4334" y="1259"/>
                </a:cubicBezTo>
                <a:cubicBezTo>
                  <a:pt x="4329" y="888"/>
                  <a:pt x="4229" y="547"/>
                  <a:pt x="3974" y="288"/>
                </a:cubicBezTo>
                <a:cubicBezTo>
                  <a:pt x="3929" y="243"/>
                  <a:pt x="3879" y="202"/>
                  <a:pt x="3827" y="169"/>
                </a:cubicBezTo>
                <a:cubicBezTo>
                  <a:pt x="3765" y="128"/>
                  <a:pt x="3698" y="95"/>
                  <a:pt x="3627" y="69"/>
                </a:cubicBezTo>
                <a:cubicBezTo>
                  <a:pt x="3510" y="24"/>
                  <a:pt x="3386" y="1"/>
                  <a:pt x="3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1" name="Google Shape;2551;p61"/>
          <p:cNvSpPr/>
          <p:nvPr/>
        </p:nvSpPr>
        <p:spPr>
          <a:xfrm>
            <a:off x="8790978" y="3787418"/>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2" name="Google Shape;2552;p61"/>
          <p:cNvSpPr/>
          <p:nvPr/>
        </p:nvSpPr>
        <p:spPr>
          <a:xfrm>
            <a:off x="7650703" y="265980"/>
            <a:ext cx="128930" cy="107254"/>
          </a:xfrm>
          <a:custGeom>
            <a:avLst/>
            <a:gdLst/>
            <a:ahLst/>
            <a:cxnLst/>
            <a:rect l="l" t="t" r="r" b="b"/>
            <a:pathLst>
              <a:path w="5151" h="4285" extrusionOk="0">
                <a:moveTo>
                  <a:pt x="2607" y="0"/>
                </a:moveTo>
                <a:cubicBezTo>
                  <a:pt x="1927" y="0"/>
                  <a:pt x="1250" y="282"/>
                  <a:pt x="791" y="822"/>
                </a:cubicBezTo>
                <a:cubicBezTo>
                  <a:pt x="0" y="1753"/>
                  <a:pt x="155" y="3101"/>
                  <a:pt x="1141" y="3829"/>
                </a:cubicBezTo>
                <a:cubicBezTo>
                  <a:pt x="1554" y="4136"/>
                  <a:pt x="2048" y="4284"/>
                  <a:pt x="2541" y="4284"/>
                </a:cubicBezTo>
                <a:cubicBezTo>
                  <a:pt x="3222" y="4284"/>
                  <a:pt x="3899" y="4001"/>
                  <a:pt x="4358" y="3460"/>
                </a:cubicBezTo>
                <a:cubicBezTo>
                  <a:pt x="5151" y="2529"/>
                  <a:pt x="4996" y="1184"/>
                  <a:pt x="4010" y="455"/>
                </a:cubicBezTo>
                <a:cubicBezTo>
                  <a:pt x="3595" y="149"/>
                  <a:pt x="3100" y="0"/>
                  <a:pt x="2607" y="0"/>
                </a:cubicBezTo>
                <a:close/>
              </a:path>
            </a:pathLst>
          </a:custGeom>
          <a:solidFill>
            <a:srgbClr val="FFFFFF">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3" name="Google Shape;2553;p61"/>
          <p:cNvSpPr/>
          <p:nvPr/>
        </p:nvSpPr>
        <p:spPr>
          <a:xfrm flipH="1">
            <a:off x="4846809" y="1351234"/>
            <a:ext cx="1441976" cy="128067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54" name="Google Shape;2554;p61"/>
          <p:cNvSpPr/>
          <p:nvPr/>
        </p:nvSpPr>
        <p:spPr>
          <a:xfrm>
            <a:off x="1121060" y="2372087"/>
            <a:ext cx="3034650" cy="844000"/>
          </a:xfrm>
          <a:custGeom>
            <a:avLst/>
            <a:gdLst/>
            <a:ahLst/>
            <a:cxnLst/>
            <a:rect l="l" t="t" r="r" b="b"/>
            <a:pathLst>
              <a:path w="121386" h="33760" extrusionOk="0">
                <a:moveTo>
                  <a:pt x="104431" y="617"/>
                </a:moveTo>
                <a:cubicBezTo>
                  <a:pt x="87394" y="24"/>
                  <a:pt x="33694" y="-407"/>
                  <a:pt x="16777" y="617"/>
                </a:cubicBezTo>
                <a:cubicBezTo>
                  <a:pt x="-140" y="1641"/>
                  <a:pt x="5574" y="4246"/>
                  <a:pt x="2930" y="6763"/>
                </a:cubicBezTo>
                <a:cubicBezTo>
                  <a:pt x="286" y="9281"/>
                  <a:pt x="1362" y="12629"/>
                  <a:pt x="913" y="15722"/>
                </a:cubicBezTo>
                <a:cubicBezTo>
                  <a:pt x="464" y="18815"/>
                  <a:pt x="-426" y="22498"/>
                  <a:pt x="237" y="25320"/>
                </a:cubicBezTo>
                <a:cubicBezTo>
                  <a:pt x="900" y="28143"/>
                  <a:pt x="-538" y="31291"/>
                  <a:pt x="4890" y="32657"/>
                </a:cubicBezTo>
                <a:cubicBezTo>
                  <a:pt x="10318" y="34024"/>
                  <a:pt x="22648" y="33505"/>
                  <a:pt x="32805" y="33519"/>
                </a:cubicBezTo>
                <a:cubicBezTo>
                  <a:pt x="42962" y="33533"/>
                  <a:pt x="53416" y="32732"/>
                  <a:pt x="65833" y="32739"/>
                </a:cubicBezTo>
                <a:cubicBezTo>
                  <a:pt x="78251" y="32746"/>
                  <a:pt x="98285" y="34296"/>
                  <a:pt x="107310" y="33563"/>
                </a:cubicBezTo>
                <a:cubicBezTo>
                  <a:pt x="116335" y="32830"/>
                  <a:pt x="117706" y="31297"/>
                  <a:pt x="119981" y="28341"/>
                </a:cubicBezTo>
                <a:cubicBezTo>
                  <a:pt x="122256" y="25385"/>
                  <a:pt x="121123" y="19854"/>
                  <a:pt x="120960" y="15826"/>
                </a:cubicBezTo>
                <a:cubicBezTo>
                  <a:pt x="120797" y="11798"/>
                  <a:pt x="121757" y="6710"/>
                  <a:pt x="119002" y="4175"/>
                </a:cubicBezTo>
                <a:cubicBezTo>
                  <a:pt x="116247" y="1640"/>
                  <a:pt x="121469" y="1210"/>
                  <a:pt x="104431" y="617"/>
                </a:cubicBezTo>
                <a:close/>
              </a:path>
            </a:pathLst>
          </a:custGeom>
          <a:solidFill>
            <a:schemeClr val="dk2"/>
          </a:solidFill>
          <a:ln>
            <a:noFill/>
          </a:ln>
        </p:spPr>
      </p:sp>
      <p:sp>
        <p:nvSpPr>
          <p:cNvPr id="2557" name="Google Shape;2557;p61"/>
          <p:cNvSpPr txBox="1"/>
          <p:nvPr>
            <p:ph type="title" idx="2"/>
          </p:nvPr>
        </p:nvSpPr>
        <p:spPr>
          <a:xfrm flipH="1">
            <a:off x="1120775" y="1530350"/>
            <a:ext cx="7423785" cy="842010"/>
          </a:xfrm>
          <a:prstGeom prst="rect">
            <a:avLst/>
          </a:prstGeom>
        </p:spPr>
        <p:txBody>
          <a:bodyPr spcFirstLastPara="1" wrap="square" lIns="91425" tIns="0" rIns="91425" bIns="182875" anchor="ctr" anchorCtr="0">
            <a:noAutofit/>
          </a:bodyPr>
          <a:lstStyle/>
          <a:p>
            <a:pPr marL="0" lvl="0" indent="0" algn="ctr" rtl="0">
              <a:spcBef>
                <a:spcPts val="0"/>
              </a:spcBef>
              <a:spcAft>
                <a:spcPts val="0"/>
              </a:spcAft>
              <a:buNone/>
            </a:pPr>
            <a:r>
              <a:rPr lang="en-US" altLang="en-US"/>
              <a:t>They also learn how to hunt and survive.</a:t>
            </a:r>
            <a:endParaRPr lang="en-US" altLang="en-US"/>
          </a:p>
        </p:txBody>
      </p:sp>
      <p:grpSp>
        <p:nvGrpSpPr>
          <p:cNvPr id="2558" name="Google Shape;2558;p61"/>
          <p:cNvGrpSpPr/>
          <p:nvPr/>
        </p:nvGrpSpPr>
        <p:grpSpPr>
          <a:xfrm rot="900189" flipH="1">
            <a:off x="-515577" y="4075716"/>
            <a:ext cx="1344572" cy="1224565"/>
            <a:chOff x="10730598" y="-1861980"/>
            <a:chExt cx="1742103" cy="1586615"/>
          </a:xfrm>
        </p:grpSpPr>
        <p:sp>
          <p:nvSpPr>
            <p:cNvPr id="2559" name="Google Shape;2559;p61"/>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0" name="Google Shape;2560;p61"/>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1" name="Google Shape;2561;p61"/>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2" name="Google Shape;2562;p61"/>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3" name="Google Shape;2563;p61"/>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4" name="Google Shape;2564;p61"/>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5" name="Google Shape;2565;p61"/>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6" name="Google Shape;2566;p61"/>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7" name="Google Shape;2567;p61"/>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8" name="Google Shape;2568;p61"/>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69" name="Google Shape;2569;p61"/>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0" name="Google Shape;2570;p61"/>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1" name="Google Shape;2571;p61"/>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2" name="Google Shape;2572;p61"/>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3" name="Google Shape;2573;p61"/>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74" name="Google Shape;2574;p61"/>
          <p:cNvGrpSpPr/>
          <p:nvPr/>
        </p:nvGrpSpPr>
        <p:grpSpPr>
          <a:xfrm flipH="1">
            <a:off x="8494374" y="-518088"/>
            <a:ext cx="1086707" cy="1381583"/>
            <a:chOff x="-442711" y="-518088"/>
            <a:chExt cx="1086707" cy="1381583"/>
          </a:xfrm>
        </p:grpSpPr>
        <p:grpSp>
          <p:nvGrpSpPr>
            <p:cNvPr id="2575" name="Google Shape;2575;p61"/>
            <p:cNvGrpSpPr/>
            <p:nvPr/>
          </p:nvGrpSpPr>
          <p:grpSpPr>
            <a:xfrm rot="899960">
              <a:off x="-297542" y="-439027"/>
              <a:ext cx="772028" cy="1223461"/>
              <a:chOff x="-370228" y="1247258"/>
              <a:chExt cx="772051" cy="1223498"/>
            </a:xfrm>
          </p:grpSpPr>
          <p:sp>
            <p:nvSpPr>
              <p:cNvPr id="2576" name="Google Shape;2576;p6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7" name="Google Shape;2577;p6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8" name="Google Shape;2578;p6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79" name="Google Shape;2579;p6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0" name="Google Shape;2580;p6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81" name="Google Shape;2581;p61"/>
            <p:cNvGrpSpPr/>
            <p:nvPr/>
          </p:nvGrpSpPr>
          <p:grpSpPr>
            <a:xfrm>
              <a:off x="-132614" y="-275312"/>
              <a:ext cx="776610" cy="754057"/>
              <a:chOff x="-98538" y="1428488"/>
              <a:chExt cx="776610" cy="754057"/>
            </a:xfrm>
          </p:grpSpPr>
          <p:sp>
            <p:nvSpPr>
              <p:cNvPr id="2582" name="Google Shape;2582;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3" name="Google Shape;2583;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4" name="Google Shape;2584;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5" name="Google Shape;2585;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86" name="Google Shape;2586;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587" name="Google Shape;2587;p61"/>
          <p:cNvGrpSpPr/>
          <p:nvPr/>
        </p:nvGrpSpPr>
        <p:grpSpPr>
          <a:xfrm flipH="1">
            <a:off x="8074907" y="4277213"/>
            <a:ext cx="1442198" cy="1259391"/>
            <a:chOff x="-378736" y="4277213"/>
            <a:chExt cx="1442198" cy="1259391"/>
          </a:xfrm>
        </p:grpSpPr>
        <p:grpSp>
          <p:nvGrpSpPr>
            <p:cNvPr id="2588" name="Google Shape;2588;p61"/>
            <p:cNvGrpSpPr/>
            <p:nvPr/>
          </p:nvGrpSpPr>
          <p:grpSpPr>
            <a:xfrm rot="-6299960">
              <a:off x="-73958" y="4299627"/>
              <a:ext cx="772028" cy="1223461"/>
              <a:chOff x="-370228" y="1247258"/>
              <a:chExt cx="772051" cy="1223498"/>
            </a:xfrm>
          </p:grpSpPr>
          <p:sp>
            <p:nvSpPr>
              <p:cNvPr id="2589" name="Google Shape;2589;p61"/>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0" name="Google Shape;2590;p61"/>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1" name="Google Shape;2591;p61"/>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2" name="Google Shape;2592;p61"/>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3" name="Google Shape;2593;p61"/>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94" name="Google Shape;2594;p61"/>
            <p:cNvGrpSpPr/>
            <p:nvPr/>
          </p:nvGrpSpPr>
          <p:grpSpPr>
            <a:xfrm rot="-7200044">
              <a:off x="-221384" y="4424980"/>
              <a:ext cx="776593" cy="754040"/>
              <a:chOff x="-98538" y="1428488"/>
              <a:chExt cx="776610" cy="754057"/>
            </a:xfrm>
          </p:grpSpPr>
          <p:sp>
            <p:nvSpPr>
              <p:cNvPr id="2595" name="Google Shape;2595;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6" name="Google Shape;2596;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7" name="Google Shape;2597;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8" name="Google Shape;2598;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99" name="Google Shape;2599;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600" name="Google Shape;2600;p61"/>
            <p:cNvGrpSpPr/>
            <p:nvPr/>
          </p:nvGrpSpPr>
          <p:grpSpPr>
            <a:xfrm rot="-3599956">
              <a:off x="154507" y="4634798"/>
              <a:ext cx="776593" cy="754040"/>
              <a:chOff x="-98538" y="1428488"/>
              <a:chExt cx="776610" cy="754057"/>
            </a:xfrm>
          </p:grpSpPr>
          <p:sp>
            <p:nvSpPr>
              <p:cNvPr id="2601" name="Google Shape;2601;p61"/>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2" name="Google Shape;2602;p61"/>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3" name="Google Shape;2603;p61"/>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4" name="Google Shape;2604;p61"/>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05" name="Google Shape;2605;p61"/>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pic>
        <p:nvPicPr>
          <p:cNvPr id="2606" name="Google Shape;2606;p61"/>
          <p:cNvPicPr preferRelativeResize="0"/>
          <p:nvPr/>
        </p:nvPicPr>
        <p:blipFill rotWithShape="1">
          <a:blip r:embed="rId1"/>
          <a:srcRect l="14852" t="14852" r="14859" b="14859"/>
          <a:stretch>
            <a:fillRect/>
          </a:stretch>
        </p:blipFill>
        <p:spPr>
          <a:xfrm rot="5400000">
            <a:off x="6362623" y="3596325"/>
            <a:ext cx="2826849" cy="2826849"/>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35560" y="1779905"/>
            <a:ext cx="8908415" cy="1370965"/>
          </a:xfrm>
        </p:spPr>
        <p:txBody>
          <a:bodyPr/>
          <a:p>
            <a:r>
              <a:rPr lang="en-US" sz="7200"/>
              <a:t>3.4 New </a:t>
            </a:r>
            <a:r>
              <a:rPr lang="en-US" altLang="en-US" sz="7200"/>
              <a:t>Generation</a:t>
            </a:r>
            <a:r>
              <a:rPr lang="en-US" altLang="en-US"/>
              <a:t> </a:t>
            </a:r>
            <a:endParaRPr lang="en-US" alt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2662" name="Shape 2662"/>
        <p:cNvGrpSpPr/>
        <p:nvPr/>
      </p:nvGrpSpPr>
      <p:grpSpPr>
        <a:xfrm>
          <a:off x="0" y="0"/>
          <a:ext cx="0" cy="0"/>
          <a:chOff x="0" y="0"/>
          <a:chExt cx="0" cy="0"/>
        </a:xfrm>
      </p:grpSpPr>
      <p:sp>
        <p:nvSpPr>
          <p:cNvPr id="2664" name="Google Shape;2664;p66"/>
          <p:cNvSpPr txBox="1"/>
          <p:nvPr>
            <p:ph type="title"/>
          </p:nvPr>
        </p:nvSpPr>
        <p:spPr>
          <a:xfrm>
            <a:off x="6645275" y="2139950"/>
            <a:ext cx="1778635" cy="1156970"/>
          </a:xfrm>
          <a:prstGeom prst="rect">
            <a:avLst/>
          </a:prstGeom>
        </p:spPr>
        <p:txBody>
          <a:bodyPr spcFirstLastPara="1" wrap="square" lIns="91425" tIns="91425" rIns="91425" bIns="91425" anchor="ctr" anchorCtr="0">
            <a:noAutofit/>
          </a:bodyPr>
          <a:lstStyle/>
          <a:p>
            <a:pPr marL="0" lvl="0" indent="0" algn="l" rtl="0">
              <a:spcBef>
                <a:spcPts val="400"/>
              </a:spcBef>
              <a:spcAft>
                <a:spcPts val="0"/>
              </a:spcAft>
              <a:buNone/>
            </a:pPr>
            <a:r>
              <a:rPr lang="en-US" altLang="en-US" i="1"/>
              <a:t>Adult otters have pups of their own.</a:t>
            </a:r>
            <a:br>
              <a:rPr lang="en-US" altLang="en-US" i="1"/>
            </a:br>
            <a:endParaRPr lang="en-US" altLang="en-US" i="1"/>
          </a:p>
        </p:txBody>
      </p:sp>
      <p:sp>
        <p:nvSpPr>
          <p:cNvPr id="2665" name="Google Shape;2665;p66"/>
          <p:cNvSpPr txBox="1"/>
          <p:nvPr>
            <p:ph type="subTitle" idx="1"/>
          </p:nvPr>
        </p:nvSpPr>
        <p:spPr>
          <a:xfrm>
            <a:off x="6515735" y="1779905"/>
            <a:ext cx="1483360" cy="101854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altLang="en-US"/>
              <a:t>Rái cá tr</a:t>
            </a:r>
            <a:r>
              <a:rPr lang="en-US" altLang="en-US"/>
              <a:t>ư</a:t>
            </a:r>
            <a:r>
              <a:rPr lang="en-US" altLang="en-US"/>
              <a:t>ởng thành sinh ra thế hệ con non mới.</a:t>
            </a:r>
            <a:endParaRPr lang="en-US" altLang="en-US"/>
          </a:p>
          <a:p>
            <a:pPr marL="0" lvl="0" indent="0" algn="l" rtl="0">
              <a:spcBef>
                <a:spcPts val="0"/>
              </a:spcBef>
              <a:spcAft>
                <a:spcPts val="0"/>
              </a:spcAft>
              <a:buNone/>
            </a:pPr>
            <a:endParaRPr lang="en-US" altLang="en-US"/>
          </a:p>
        </p:txBody>
      </p:sp>
      <p:grpSp>
        <p:nvGrpSpPr>
          <p:cNvPr id="2666" name="Google Shape;2666;p66"/>
          <p:cNvGrpSpPr/>
          <p:nvPr/>
        </p:nvGrpSpPr>
        <p:grpSpPr>
          <a:xfrm rot="900189" flipH="1">
            <a:off x="-515577" y="4075716"/>
            <a:ext cx="1344572" cy="1224565"/>
            <a:chOff x="10730598" y="-1861980"/>
            <a:chExt cx="1742103" cy="1586615"/>
          </a:xfrm>
        </p:grpSpPr>
        <p:sp>
          <p:nvSpPr>
            <p:cNvPr id="2667" name="Google Shape;2667;p66"/>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8" name="Google Shape;2668;p66"/>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9" name="Google Shape;2669;p66"/>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0" name="Google Shape;2670;p66"/>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1" name="Google Shape;2671;p66"/>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2" name="Google Shape;2672;p66"/>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3" name="Google Shape;2673;p66"/>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4" name="Google Shape;2674;p66"/>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5" name="Google Shape;2675;p66"/>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6" name="Google Shape;2676;p66"/>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7" name="Google Shape;2677;p66"/>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8" name="Google Shape;2678;p66"/>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9" name="Google Shape;2679;p66"/>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0" name="Google Shape;2680;p66"/>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1" name="Google Shape;2681;p66"/>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pic>
        <p:nvPicPr>
          <p:cNvPr id="14" name="Google Shape;2288;p51" descr="C:/Users/HP/Pictures/1257255791779030-1627223248_1024.jpg1257255791779030-1627223248_1024"/>
          <p:cNvPicPr preferRelativeResize="0"/>
          <p:nvPr/>
        </p:nvPicPr>
        <p:blipFill rotWithShape="1">
          <a:blip r:embed="rId1"/>
          <a:srcRect t="12966" b="12966"/>
          <a:stretch>
            <a:fillRect/>
          </a:stretch>
        </p:blipFill>
        <p:spPr>
          <a:xfrm>
            <a:off x="5868348" y="987225"/>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178" name="Shape 2178"/>
        <p:cNvGrpSpPr/>
        <p:nvPr/>
      </p:nvGrpSpPr>
      <p:grpSpPr>
        <a:xfrm>
          <a:off x="0" y="0"/>
          <a:ext cx="0" cy="0"/>
          <a:chOff x="0" y="0"/>
          <a:chExt cx="0" cy="0"/>
        </a:xfrm>
      </p:grpSpPr>
      <p:pic>
        <p:nvPicPr>
          <p:cNvPr id="2179" name="Google Shape;2179;p43"/>
          <p:cNvPicPr preferRelativeResize="0"/>
          <p:nvPr/>
        </p:nvPicPr>
        <p:blipFill rotWithShape="1">
          <a:blip r:embed="rId1"/>
          <a:srcRect l="14852" t="14852" r="14859" b="14859"/>
          <a:stretch>
            <a:fillRect/>
          </a:stretch>
        </p:blipFill>
        <p:spPr>
          <a:xfrm rot="15060000" flipH="1">
            <a:off x="-14455" y="-2661285"/>
            <a:ext cx="2826849" cy="2826849"/>
          </a:xfrm>
          <a:prstGeom prst="rect">
            <a:avLst/>
          </a:prstGeom>
          <a:noFill/>
          <a:ln>
            <a:noFill/>
          </a:ln>
        </p:spPr>
      </p:pic>
      <p:sp>
        <p:nvSpPr>
          <p:cNvPr id="2180" name="Google Shape;2180;p43"/>
          <p:cNvSpPr/>
          <p:nvPr/>
        </p:nvSpPr>
        <p:spPr>
          <a:xfrm>
            <a:off x="2555927" y="1348059"/>
            <a:ext cx="1441976" cy="128067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1" name="Google Shape;2181;p43"/>
          <p:cNvSpPr txBox="1"/>
          <p:nvPr>
            <p:ph type="title"/>
          </p:nvPr>
        </p:nvSpPr>
        <p:spPr>
          <a:xfrm>
            <a:off x="9180195" y="1419860"/>
            <a:ext cx="4823460" cy="94742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a:t>About otter&lt;3</a:t>
            </a:r>
            <a:endParaRPr lang="en-US" altLang="en-GB"/>
          </a:p>
        </p:txBody>
      </p:sp>
      <p:sp>
        <p:nvSpPr>
          <p:cNvPr id="2182" name="Google Shape;2182;p43"/>
          <p:cNvSpPr txBox="1"/>
          <p:nvPr>
            <p:ph type="title" idx="2"/>
          </p:nvPr>
        </p:nvSpPr>
        <p:spPr>
          <a:xfrm>
            <a:off x="2655400" y="1570671"/>
            <a:ext cx="1124100" cy="841800"/>
          </a:xfrm>
          <a:prstGeom prst="rect">
            <a:avLst/>
          </a:prstGeom>
        </p:spPr>
        <p:txBody>
          <a:bodyPr spcFirstLastPara="1" wrap="square" lIns="91425" tIns="0" rIns="91425" bIns="126000" anchor="ctr" anchorCtr="0">
            <a:noAutofit/>
          </a:bodyPr>
          <a:lstStyle/>
          <a:p>
            <a:pPr marL="0" lvl="0" indent="0" algn="ctr" rtl="0">
              <a:spcBef>
                <a:spcPts val="0"/>
              </a:spcBef>
              <a:spcAft>
                <a:spcPts val="0"/>
              </a:spcAft>
              <a:buNone/>
            </a:pPr>
            <a:r>
              <a:rPr lang="en-GB"/>
              <a:t>01</a:t>
            </a:r>
            <a:endParaRPr lang="en-GB"/>
          </a:p>
        </p:txBody>
      </p:sp>
    </p:spTree>
  </p:cSld>
  <p:clrMapOvr>
    <a:masterClrMapping/>
  </p:clrMapOvr>
  <mc:AlternateContent xmlns:mc="http://schemas.openxmlformats.org/markup-compatibility/2006">
    <mc:Choice xmlns:p14="http://schemas.microsoft.com/office/powerpoint/2010/main" Requires="p14">
      <p:transition spd="slow" p14:dur="1000">
        <p:wedge/>
      </p:transition>
    </mc:Choice>
    <mc:Fallback>
      <p:transition spd="slow">
        <p:wedg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2662" name="Shape 2662"/>
        <p:cNvGrpSpPr/>
        <p:nvPr/>
      </p:nvGrpSpPr>
      <p:grpSpPr>
        <a:xfrm>
          <a:off x="0" y="0"/>
          <a:ext cx="0" cy="0"/>
          <a:chOff x="0" y="0"/>
          <a:chExt cx="0" cy="0"/>
        </a:xfrm>
      </p:grpSpPr>
      <p:sp>
        <p:nvSpPr>
          <p:cNvPr id="2664" name="Google Shape;2664;p66"/>
          <p:cNvSpPr txBox="1"/>
          <p:nvPr>
            <p:ph type="title"/>
          </p:nvPr>
        </p:nvSpPr>
        <p:spPr>
          <a:xfrm>
            <a:off x="4643755" y="1995805"/>
            <a:ext cx="3480435" cy="1156970"/>
          </a:xfrm>
          <a:prstGeom prst="rect">
            <a:avLst/>
          </a:prstGeom>
        </p:spPr>
        <p:txBody>
          <a:bodyPr spcFirstLastPara="1" wrap="square" lIns="91425" tIns="91425" rIns="91425" bIns="91425" anchor="ctr" anchorCtr="0">
            <a:noAutofit/>
          </a:bodyPr>
          <a:lstStyle/>
          <a:p>
            <a:pPr marL="0" lvl="0" indent="0" algn="l" rtl="0">
              <a:spcBef>
                <a:spcPts val="400"/>
              </a:spcBef>
              <a:spcAft>
                <a:spcPts val="0"/>
              </a:spcAft>
              <a:buNone/>
            </a:pPr>
            <a:r>
              <a:rPr lang="en-US" altLang="en-US" i="1"/>
              <a:t>Adult otters have pups of their own.</a:t>
            </a:r>
            <a:br>
              <a:rPr lang="en-US" altLang="en-US" i="1"/>
            </a:br>
            <a:endParaRPr lang="en-US" altLang="en-US" i="1"/>
          </a:p>
        </p:txBody>
      </p:sp>
      <p:grpSp>
        <p:nvGrpSpPr>
          <p:cNvPr id="2666" name="Google Shape;2666;p66"/>
          <p:cNvGrpSpPr/>
          <p:nvPr/>
        </p:nvGrpSpPr>
        <p:grpSpPr>
          <a:xfrm rot="900189" flipH="1">
            <a:off x="-515577" y="4075716"/>
            <a:ext cx="1344572" cy="1224565"/>
            <a:chOff x="10730598" y="-1861980"/>
            <a:chExt cx="1742103" cy="1586615"/>
          </a:xfrm>
        </p:grpSpPr>
        <p:sp>
          <p:nvSpPr>
            <p:cNvPr id="2667" name="Google Shape;2667;p66"/>
            <p:cNvSpPr/>
            <p:nvPr/>
          </p:nvSpPr>
          <p:spPr>
            <a:xfrm>
              <a:off x="10730598" y="-1796629"/>
              <a:ext cx="1077208" cy="1199337"/>
            </a:xfrm>
            <a:custGeom>
              <a:avLst/>
              <a:gdLst/>
              <a:ahLst/>
              <a:cxnLst/>
              <a:rect l="l" t="t" r="r" b="b"/>
              <a:pathLst>
                <a:path w="33314" h="37091" extrusionOk="0">
                  <a:moveTo>
                    <a:pt x="1" y="1"/>
                  </a:moveTo>
                  <a:cubicBezTo>
                    <a:pt x="1" y="1"/>
                    <a:pt x="2868" y="5030"/>
                    <a:pt x="11747" y="21912"/>
                  </a:cubicBezTo>
                  <a:cubicBezTo>
                    <a:pt x="19095" y="35886"/>
                    <a:pt x="26761" y="37090"/>
                    <a:pt x="29184" y="37090"/>
                  </a:cubicBezTo>
                  <a:cubicBezTo>
                    <a:pt x="29689" y="37090"/>
                    <a:pt x="29966" y="37038"/>
                    <a:pt x="29966" y="37038"/>
                  </a:cubicBezTo>
                  <a:cubicBezTo>
                    <a:pt x="33314" y="313"/>
                    <a:pt x="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8" name="Google Shape;2668;p66"/>
            <p:cNvSpPr/>
            <p:nvPr/>
          </p:nvSpPr>
          <p:spPr>
            <a:xfrm>
              <a:off x="10756111" y="-1787834"/>
              <a:ext cx="960091" cy="1248357"/>
            </a:xfrm>
            <a:custGeom>
              <a:avLst/>
              <a:gdLst/>
              <a:ahLst/>
              <a:cxnLst/>
              <a:rect l="l" t="t" r="r" b="b"/>
              <a:pathLst>
                <a:path w="29692" h="38607" extrusionOk="0">
                  <a:moveTo>
                    <a:pt x="366" y="1"/>
                  </a:moveTo>
                  <a:cubicBezTo>
                    <a:pt x="239" y="1"/>
                    <a:pt x="117" y="77"/>
                    <a:pt x="67" y="203"/>
                  </a:cubicBezTo>
                  <a:cubicBezTo>
                    <a:pt x="0" y="367"/>
                    <a:pt x="81" y="555"/>
                    <a:pt x="245" y="619"/>
                  </a:cubicBezTo>
                  <a:cubicBezTo>
                    <a:pt x="298" y="641"/>
                    <a:pt x="5593" y="2822"/>
                    <a:pt x="11756" y="8542"/>
                  </a:cubicBezTo>
                  <a:cubicBezTo>
                    <a:pt x="17442" y="13818"/>
                    <a:pt x="25055" y="23276"/>
                    <a:pt x="29025" y="38366"/>
                  </a:cubicBezTo>
                  <a:cubicBezTo>
                    <a:pt x="29063" y="38509"/>
                    <a:pt x="29191" y="38607"/>
                    <a:pt x="29334" y="38607"/>
                  </a:cubicBezTo>
                  <a:cubicBezTo>
                    <a:pt x="29360" y="38607"/>
                    <a:pt x="29389" y="38602"/>
                    <a:pt x="29417" y="38595"/>
                  </a:cubicBezTo>
                  <a:cubicBezTo>
                    <a:pt x="29589" y="38549"/>
                    <a:pt x="29691" y="38373"/>
                    <a:pt x="29646" y="38202"/>
                  </a:cubicBezTo>
                  <a:cubicBezTo>
                    <a:pt x="25634" y="22948"/>
                    <a:pt x="17928" y="13385"/>
                    <a:pt x="12170" y="8049"/>
                  </a:cubicBezTo>
                  <a:cubicBezTo>
                    <a:pt x="5922" y="2258"/>
                    <a:pt x="541" y="45"/>
                    <a:pt x="486" y="24"/>
                  </a:cubicBezTo>
                  <a:cubicBezTo>
                    <a:pt x="447" y="8"/>
                    <a:pt x="406" y="1"/>
                    <a:pt x="3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69" name="Google Shape;2669;p66"/>
            <p:cNvSpPr/>
            <p:nvPr/>
          </p:nvSpPr>
          <p:spPr>
            <a:xfrm>
              <a:off x="10859424" y="-1606202"/>
              <a:ext cx="294863" cy="95582"/>
            </a:xfrm>
            <a:custGeom>
              <a:avLst/>
              <a:gdLst/>
              <a:ahLst/>
              <a:cxnLst/>
              <a:rect l="l" t="t" r="r" b="b"/>
              <a:pathLst>
                <a:path w="9119" h="2956" extrusionOk="0">
                  <a:moveTo>
                    <a:pt x="357" y="0"/>
                  </a:moveTo>
                  <a:cubicBezTo>
                    <a:pt x="216" y="0"/>
                    <a:pt x="88" y="94"/>
                    <a:pt x="48" y="236"/>
                  </a:cubicBezTo>
                  <a:cubicBezTo>
                    <a:pt x="1" y="408"/>
                    <a:pt x="101" y="584"/>
                    <a:pt x="272" y="631"/>
                  </a:cubicBezTo>
                  <a:lnTo>
                    <a:pt x="8675" y="2944"/>
                  </a:lnTo>
                  <a:cubicBezTo>
                    <a:pt x="8704" y="2953"/>
                    <a:pt x="8732" y="2955"/>
                    <a:pt x="8761" y="2955"/>
                  </a:cubicBezTo>
                  <a:cubicBezTo>
                    <a:pt x="8902" y="2955"/>
                    <a:pt x="9030" y="2863"/>
                    <a:pt x="9071" y="2720"/>
                  </a:cubicBezTo>
                  <a:cubicBezTo>
                    <a:pt x="9118" y="2548"/>
                    <a:pt x="9018" y="2372"/>
                    <a:pt x="8847" y="2324"/>
                  </a:cubicBezTo>
                  <a:lnTo>
                    <a:pt x="443" y="12"/>
                  </a:lnTo>
                  <a:cubicBezTo>
                    <a:pt x="415" y="4"/>
                    <a:pt x="386"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0" name="Google Shape;2670;p66"/>
            <p:cNvSpPr/>
            <p:nvPr/>
          </p:nvSpPr>
          <p:spPr>
            <a:xfrm>
              <a:off x="11330883" y="-1535677"/>
              <a:ext cx="22149" cy="245099"/>
            </a:xfrm>
            <a:custGeom>
              <a:avLst/>
              <a:gdLst/>
              <a:ahLst/>
              <a:cxnLst/>
              <a:rect l="l" t="t" r="r" b="b"/>
              <a:pathLst>
                <a:path w="685" h="7580" extrusionOk="0">
                  <a:moveTo>
                    <a:pt x="320" y="1"/>
                  </a:moveTo>
                  <a:cubicBezTo>
                    <a:pt x="144" y="3"/>
                    <a:pt x="1" y="148"/>
                    <a:pt x="1" y="324"/>
                  </a:cubicBezTo>
                  <a:lnTo>
                    <a:pt x="41" y="7261"/>
                  </a:lnTo>
                  <a:cubicBezTo>
                    <a:pt x="41" y="7437"/>
                    <a:pt x="186" y="7580"/>
                    <a:pt x="363" y="7580"/>
                  </a:cubicBezTo>
                  <a:lnTo>
                    <a:pt x="365" y="7580"/>
                  </a:lnTo>
                  <a:cubicBezTo>
                    <a:pt x="541" y="7580"/>
                    <a:pt x="684" y="7435"/>
                    <a:pt x="684" y="7256"/>
                  </a:cubicBezTo>
                  <a:lnTo>
                    <a:pt x="644" y="322"/>
                  </a:lnTo>
                  <a:cubicBezTo>
                    <a:pt x="644" y="143"/>
                    <a:pt x="498" y="1"/>
                    <a:pt x="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1" name="Google Shape;2671;p66"/>
            <p:cNvSpPr/>
            <p:nvPr/>
          </p:nvSpPr>
          <p:spPr>
            <a:xfrm>
              <a:off x="11170432" y="-1170216"/>
              <a:ext cx="361441" cy="154626"/>
            </a:xfrm>
            <a:custGeom>
              <a:avLst/>
              <a:gdLst/>
              <a:ahLst/>
              <a:cxnLst/>
              <a:rect l="l" t="t" r="r" b="b"/>
              <a:pathLst>
                <a:path w="11178" h="4782" extrusionOk="0">
                  <a:moveTo>
                    <a:pt x="364" y="0"/>
                  </a:moveTo>
                  <a:cubicBezTo>
                    <a:pt x="237" y="0"/>
                    <a:pt x="116" y="77"/>
                    <a:pt x="67" y="205"/>
                  </a:cubicBezTo>
                  <a:cubicBezTo>
                    <a:pt x="0" y="369"/>
                    <a:pt x="81" y="555"/>
                    <a:pt x="248" y="621"/>
                  </a:cubicBezTo>
                  <a:lnTo>
                    <a:pt x="10694" y="4760"/>
                  </a:lnTo>
                  <a:cubicBezTo>
                    <a:pt x="10735" y="4774"/>
                    <a:pt x="10773" y="4781"/>
                    <a:pt x="10813" y="4781"/>
                  </a:cubicBezTo>
                  <a:cubicBezTo>
                    <a:pt x="10942" y="4781"/>
                    <a:pt x="11063" y="4705"/>
                    <a:pt x="11113" y="4579"/>
                  </a:cubicBezTo>
                  <a:cubicBezTo>
                    <a:pt x="11178" y="4412"/>
                    <a:pt x="11097" y="4226"/>
                    <a:pt x="10932" y="4160"/>
                  </a:cubicBezTo>
                  <a:lnTo>
                    <a:pt x="484" y="24"/>
                  </a:lnTo>
                  <a:cubicBezTo>
                    <a:pt x="445" y="8"/>
                    <a:pt x="404" y="0"/>
                    <a:pt x="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2" name="Google Shape;2672;p66"/>
            <p:cNvSpPr/>
            <p:nvPr/>
          </p:nvSpPr>
          <p:spPr>
            <a:xfrm>
              <a:off x="11450559" y="-1861980"/>
              <a:ext cx="1022142" cy="1532226"/>
            </a:xfrm>
            <a:custGeom>
              <a:avLst/>
              <a:gdLst/>
              <a:ahLst/>
              <a:cxnLst/>
              <a:rect l="l" t="t" r="r" b="b"/>
              <a:pathLst>
                <a:path w="31611" h="47386" extrusionOk="0">
                  <a:moveTo>
                    <a:pt x="3848" y="0"/>
                  </a:moveTo>
                  <a:cubicBezTo>
                    <a:pt x="3848" y="0"/>
                    <a:pt x="3510" y="5782"/>
                    <a:pt x="1755" y="24774"/>
                  </a:cubicBezTo>
                  <a:cubicBezTo>
                    <a:pt x="0" y="43769"/>
                    <a:pt x="8789" y="47386"/>
                    <a:pt x="8789" y="47386"/>
                  </a:cubicBezTo>
                  <a:cubicBezTo>
                    <a:pt x="31611" y="18419"/>
                    <a:pt x="3848" y="0"/>
                    <a:pt x="3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3" name="Google Shape;2673;p66"/>
            <p:cNvSpPr/>
            <p:nvPr/>
          </p:nvSpPr>
          <p:spPr>
            <a:xfrm>
              <a:off x="11583977" y="-1835885"/>
              <a:ext cx="298161" cy="1560519"/>
            </a:xfrm>
            <a:custGeom>
              <a:avLst/>
              <a:gdLst/>
              <a:ahLst/>
              <a:cxnLst/>
              <a:rect l="l" t="t" r="r" b="b"/>
              <a:pathLst>
                <a:path w="9221" h="48261" extrusionOk="0">
                  <a:moveTo>
                    <a:pt x="366" y="1"/>
                  </a:moveTo>
                  <a:cubicBezTo>
                    <a:pt x="302" y="1"/>
                    <a:pt x="238" y="19"/>
                    <a:pt x="182" y="57"/>
                  </a:cubicBezTo>
                  <a:cubicBezTo>
                    <a:pt x="36" y="160"/>
                    <a:pt x="1" y="360"/>
                    <a:pt x="103" y="505"/>
                  </a:cubicBezTo>
                  <a:cubicBezTo>
                    <a:pt x="137" y="553"/>
                    <a:pt x="3387" y="5265"/>
                    <a:pt x="5437" y="13421"/>
                  </a:cubicBezTo>
                  <a:cubicBezTo>
                    <a:pt x="7330" y="20943"/>
                    <a:pt x="8556" y="33023"/>
                    <a:pt x="3661" y="47836"/>
                  </a:cubicBezTo>
                  <a:cubicBezTo>
                    <a:pt x="3606" y="48005"/>
                    <a:pt x="3699" y="48186"/>
                    <a:pt x="3865" y="48243"/>
                  </a:cubicBezTo>
                  <a:cubicBezTo>
                    <a:pt x="3899" y="48253"/>
                    <a:pt x="3935" y="48260"/>
                    <a:pt x="3968" y="48260"/>
                  </a:cubicBezTo>
                  <a:cubicBezTo>
                    <a:pt x="4101" y="48260"/>
                    <a:pt x="4227" y="48174"/>
                    <a:pt x="4273" y="48039"/>
                  </a:cubicBezTo>
                  <a:cubicBezTo>
                    <a:pt x="9221" y="33063"/>
                    <a:pt x="7973" y="20845"/>
                    <a:pt x="6054" y="13233"/>
                  </a:cubicBezTo>
                  <a:cubicBezTo>
                    <a:pt x="3970" y="4972"/>
                    <a:pt x="663" y="184"/>
                    <a:pt x="629" y="138"/>
                  </a:cubicBezTo>
                  <a:cubicBezTo>
                    <a:pt x="568" y="49"/>
                    <a:pt x="468" y="1"/>
                    <a:pt x="3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4" name="Google Shape;2674;p66"/>
            <p:cNvSpPr/>
            <p:nvPr/>
          </p:nvSpPr>
          <p:spPr>
            <a:xfrm>
              <a:off x="11571657" y="-1627447"/>
              <a:ext cx="210242" cy="231551"/>
            </a:xfrm>
            <a:custGeom>
              <a:avLst/>
              <a:gdLst/>
              <a:ahLst/>
              <a:cxnLst/>
              <a:rect l="l" t="t" r="r" b="b"/>
              <a:pathLst>
                <a:path w="6502" h="7161" extrusionOk="0">
                  <a:moveTo>
                    <a:pt x="361" y="0"/>
                  </a:moveTo>
                  <a:cubicBezTo>
                    <a:pt x="285" y="0"/>
                    <a:pt x="208" y="27"/>
                    <a:pt x="146" y="81"/>
                  </a:cubicBezTo>
                  <a:cubicBezTo>
                    <a:pt x="13" y="200"/>
                    <a:pt x="1" y="403"/>
                    <a:pt x="120" y="536"/>
                  </a:cubicBezTo>
                  <a:lnTo>
                    <a:pt x="5904" y="7053"/>
                  </a:lnTo>
                  <a:cubicBezTo>
                    <a:pt x="5968" y="7125"/>
                    <a:pt x="6056" y="7160"/>
                    <a:pt x="6144" y="7160"/>
                  </a:cubicBezTo>
                  <a:cubicBezTo>
                    <a:pt x="6221" y="7160"/>
                    <a:pt x="6297" y="7134"/>
                    <a:pt x="6359" y="7079"/>
                  </a:cubicBezTo>
                  <a:cubicBezTo>
                    <a:pt x="6490" y="6963"/>
                    <a:pt x="6501" y="6760"/>
                    <a:pt x="6385" y="6627"/>
                  </a:cubicBezTo>
                  <a:lnTo>
                    <a:pt x="601" y="107"/>
                  </a:lnTo>
                  <a:cubicBezTo>
                    <a:pt x="537" y="36"/>
                    <a:pt x="449" y="0"/>
                    <a:pt x="3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5" name="Google Shape;2675;p66"/>
            <p:cNvSpPr/>
            <p:nvPr/>
          </p:nvSpPr>
          <p:spPr>
            <a:xfrm>
              <a:off x="11806125" y="-1311977"/>
              <a:ext cx="144861" cy="209595"/>
            </a:xfrm>
            <a:custGeom>
              <a:avLst/>
              <a:gdLst/>
              <a:ahLst/>
              <a:cxnLst/>
              <a:rect l="l" t="t" r="r" b="b"/>
              <a:pathLst>
                <a:path w="4480" h="6482" extrusionOk="0">
                  <a:moveTo>
                    <a:pt x="4113" y="1"/>
                  </a:moveTo>
                  <a:cubicBezTo>
                    <a:pt x="4008" y="1"/>
                    <a:pt x="3905" y="53"/>
                    <a:pt x="3844" y="148"/>
                  </a:cubicBezTo>
                  <a:lnTo>
                    <a:pt x="98" y="5986"/>
                  </a:lnTo>
                  <a:cubicBezTo>
                    <a:pt x="1" y="6134"/>
                    <a:pt x="46" y="6334"/>
                    <a:pt x="193" y="6429"/>
                  </a:cubicBezTo>
                  <a:cubicBezTo>
                    <a:pt x="248" y="6465"/>
                    <a:pt x="308" y="6482"/>
                    <a:pt x="367" y="6482"/>
                  </a:cubicBezTo>
                  <a:cubicBezTo>
                    <a:pt x="474" y="6482"/>
                    <a:pt x="577" y="6429"/>
                    <a:pt x="639" y="6332"/>
                  </a:cubicBezTo>
                  <a:lnTo>
                    <a:pt x="4384" y="495"/>
                  </a:lnTo>
                  <a:cubicBezTo>
                    <a:pt x="4480" y="345"/>
                    <a:pt x="4437" y="148"/>
                    <a:pt x="4287" y="52"/>
                  </a:cubicBezTo>
                  <a:cubicBezTo>
                    <a:pt x="4233" y="17"/>
                    <a:pt x="4173" y="1"/>
                    <a:pt x="4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6" name="Google Shape;2676;p66"/>
            <p:cNvSpPr/>
            <p:nvPr/>
          </p:nvSpPr>
          <p:spPr>
            <a:xfrm>
              <a:off x="11594842" y="-1092286"/>
              <a:ext cx="233944" cy="317142"/>
            </a:xfrm>
            <a:custGeom>
              <a:avLst/>
              <a:gdLst/>
              <a:ahLst/>
              <a:cxnLst/>
              <a:rect l="l" t="t" r="r" b="b"/>
              <a:pathLst>
                <a:path w="7235" h="9808" extrusionOk="0">
                  <a:moveTo>
                    <a:pt x="364" y="0"/>
                  </a:moveTo>
                  <a:cubicBezTo>
                    <a:pt x="300" y="0"/>
                    <a:pt x="235" y="19"/>
                    <a:pt x="179" y="59"/>
                  </a:cubicBezTo>
                  <a:cubicBezTo>
                    <a:pt x="34" y="164"/>
                    <a:pt x="1" y="364"/>
                    <a:pt x="103" y="509"/>
                  </a:cubicBezTo>
                  <a:lnTo>
                    <a:pt x="6608" y="9672"/>
                  </a:lnTo>
                  <a:cubicBezTo>
                    <a:pt x="6670" y="9760"/>
                    <a:pt x="6770" y="9808"/>
                    <a:pt x="6870" y="9808"/>
                  </a:cubicBezTo>
                  <a:cubicBezTo>
                    <a:pt x="6935" y="9808"/>
                    <a:pt x="6999" y="9789"/>
                    <a:pt x="7056" y="9748"/>
                  </a:cubicBezTo>
                  <a:cubicBezTo>
                    <a:pt x="7201" y="9646"/>
                    <a:pt x="7235" y="9443"/>
                    <a:pt x="7132" y="9300"/>
                  </a:cubicBezTo>
                  <a:lnTo>
                    <a:pt x="627" y="135"/>
                  </a:lnTo>
                  <a:cubicBezTo>
                    <a:pt x="564" y="48"/>
                    <a:pt x="465" y="0"/>
                    <a:pt x="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7" name="Google Shape;2677;p66"/>
            <p:cNvSpPr/>
            <p:nvPr/>
          </p:nvSpPr>
          <p:spPr>
            <a:xfrm>
              <a:off x="10840475" y="-1293836"/>
              <a:ext cx="530391" cy="773841"/>
            </a:xfrm>
            <a:custGeom>
              <a:avLst/>
              <a:gdLst/>
              <a:ahLst/>
              <a:cxnLst/>
              <a:rect l="l" t="t" r="r" b="b"/>
              <a:pathLst>
                <a:path w="16403" h="23932" extrusionOk="0">
                  <a:moveTo>
                    <a:pt x="1" y="1"/>
                  </a:moveTo>
                  <a:cubicBezTo>
                    <a:pt x="1" y="1"/>
                    <a:pt x="472" y="3025"/>
                    <a:pt x="1687" y="13036"/>
                  </a:cubicBezTo>
                  <a:cubicBezTo>
                    <a:pt x="2904" y="23046"/>
                    <a:pt x="7849" y="23932"/>
                    <a:pt x="7849" y="23932"/>
                  </a:cubicBezTo>
                  <a:cubicBezTo>
                    <a:pt x="16402" y="6414"/>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8" name="Google Shape;2678;p66"/>
            <p:cNvSpPr/>
            <p:nvPr/>
          </p:nvSpPr>
          <p:spPr>
            <a:xfrm>
              <a:off x="10843806" y="-1287693"/>
              <a:ext cx="308993" cy="803363"/>
            </a:xfrm>
            <a:custGeom>
              <a:avLst/>
              <a:gdLst/>
              <a:ahLst/>
              <a:cxnLst/>
              <a:rect l="l" t="t" r="r" b="b"/>
              <a:pathLst>
                <a:path w="9556" h="24845" extrusionOk="0">
                  <a:moveTo>
                    <a:pt x="355" y="1"/>
                  </a:moveTo>
                  <a:cubicBezTo>
                    <a:pt x="269" y="1"/>
                    <a:pt x="183" y="35"/>
                    <a:pt x="119" y="104"/>
                  </a:cubicBezTo>
                  <a:cubicBezTo>
                    <a:pt x="0" y="235"/>
                    <a:pt x="7" y="437"/>
                    <a:pt x="136" y="559"/>
                  </a:cubicBezTo>
                  <a:cubicBezTo>
                    <a:pt x="224" y="640"/>
                    <a:pt x="8882" y="8876"/>
                    <a:pt x="7220" y="24490"/>
                  </a:cubicBezTo>
                  <a:cubicBezTo>
                    <a:pt x="7201" y="24666"/>
                    <a:pt x="7327" y="24823"/>
                    <a:pt x="7503" y="24842"/>
                  </a:cubicBezTo>
                  <a:cubicBezTo>
                    <a:pt x="7515" y="24844"/>
                    <a:pt x="7527" y="24844"/>
                    <a:pt x="7539" y="24844"/>
                  </a:cubicBezTo>
                  <a:cubicBezTo>
                    <a:pt x="7701" y="24844"/>
                    <a:pt x="7842" y="24721"/>
                    <a:pt x="7858" y="24556"/>
                  </a:cubicBezTo>
                  <a:cubicBezTo>
                    <a:pt x="9556" y="8609"/>
                    <a:pt x="665" y="170"/>
                    <a:pt x="574" y="87"/>
                  </a:cubicBezTo>
                  <a:cubicBezTo>
                    <a:pt x="512" y="29"/>
                    <a:pt x="433" y="1"/>
                    <a:pt x="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9" name="Google Shape;2679;p66"/>
            <p:cNvSpPr/>
            <p:nvPr/>
          </p:nvSpPr>
          <p:spPr>
            <a:xfrm>
              <a:off x="10860362" y="-1178559"/>
              <a:ext cx="143761" cy="108840"/>
            </a:xfrm>
            <a:custGeom>
              <a:avLst/>
              <a:gdLst/>
              <a:ahLst/>
              <a:cxnLst/>
              <a:rect l="l" t="t" r="r" b="b"/>
              <a:pathLst>
                <a:path w="4446" h="3366" extrusionOk="0">
                  <a:moveTo>
                    <a:pt x="363" y="0"/>
                  </a:moveTo>
                  <a:cubicBezTo>
                    <a:pt x="265" y="0"/>
                    <a:pt x="168" y="46"/>
                    <a:pt x="105" y="132"/>
                  </a:cubicBezTo>
                  <a:cubicBezTo>
                    <a:pt x="0" y="274"/>
                    <a:pt x="31" y="477"/>
                    <a:pt x="174" y="582"/>
                  </a:cubicBezTo>
                  <a:lnTo>
                    <a:pt x="3891" y="3303"/>
                  </a:lnTo>
                  <a:cubicBezTo>
                    <a:pt x="3948" y="3344"/>
                    <a:pt x="4015" y="3365"/>
                    <a:pt x="4082" y="3365"/>
                  </a:cubicBezTo>
                  <a:cubicBezTo>
                    <a:pt x="4179" y="3365"/>
                    <a:pt x="4277" y="3320"/>
                    <a:pt x="4341" y="3232"/>
                  </a:cubicBezTo>
                  <a:cubicBezTo>
                    <a:pt x="4446" y="3089"/>
                    <a:pt x="4415" y="2889"/>
                    <a:pt x="4272" y="2784"/>
                  </a:cubicBezTo>
                  <a:lnTo>
                    <a:pt x="553" y="62"/>
                  </a:lnTo>
                  <a:cubicBezTo>
                    <a:pt x="495" y="21"/>
                    <a:pt x="429"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0" name="Google Shape;2680;p66"/>
            <p:cNvSpPr/>
            <p:nvPr/>
          </p:nvSpPr>
          <p:spPr>
            <a:xfrm>
              <a:off x="11037984" y="-1055326"/>
              <a:ext cx="65026" cy="131894"/>
            </a:xfrm>
            <a:custGeom>
              <a:avLst/>
              <a:gdLst/>
              <a:ahLst/>
              <a:cxnLst/>
              <a:rect l="l" t="t" r="r" b="b"/>
              <a:pathLst>
                <a:path w="2011" h="4079" extrusionOk="0">
                  <a:moveTo>
                    <a:pt x="1647" y="0"/>
                  </a:moveTo>
                  <a:cubicBezTo>
                    <a:pt x="1517" y="0"/>
                    <a:pt x="1394" y="80"/>
                    <a:pt x="1346" y="209"/>
                  </a:cubicBezTo>
                  <a:lnTo>
                    <a:pt x="63" y="3643"/>
                  </a:lnTo>
                  <a:cubicBezTo>
                    <a:pt x="1" y="3809"/>
                    <a:pt x="86" y="3995"/>
                    <a:pt x="253" y="4057"/>
                  </a:cubicBezTo>
                  <a:cubicBezTo>
                    <a:pt x="289" y="4071"/>
                    <a:pt x="327" y="4078"/>
                    <a:pt x="365" y="4078"/>
                  </a:cubicBezTo>
                  <a:cubicBezTo>
                    <a:pt x="496" y="4078"/>
                    <a:pt x="617" y="3998"/>
                    <a:pt x="665" y="3869"/>
                  </a:cubicBezTo>
                  <a:lnTo>
                    <a:pt x="1948" y="433"/>
                  </a:lnTo>
                  <a:cubicBezTo>
                    <a:pt x="2010" y="266"/>
                    <a:pt x="1927" y="83"/>
                    <a:pt x="1760" y="21"/>
                  </a:cubicBezTo>
                  <a:cubicBezTo>
                    <a:pt x="1723" y="7"/>
                    <a:pt x="1685" y="0"/>
                    <a:pt x="1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81" name="Google Shape;2681;p66"/>
            <p:cNvSpPr/>
            <p:nvPr/>
          </p:nvSpPr>
          <p:spPr>
            <a:xfrm>
              <a:off x="10932407" y="-904673"/>
              <a:ext cx="164973" cy="150390"/>
            </a:xfrm>
            <a:custGeom>
              <a:avLst/>
              <a:gdLst/>
              <a:ahLst/>
              <a:cxnLst/>
              <a:rect l="l" t="t" r="r" b="b"/>
              <a:pathLst>
                <a:path w="5102" h="4651" extrusionOk="0">
                  <a:moveTo>
                    <a:pt x="359" y="0"/>
                  </a:moveTo>
                  <a:cubicBezTo>
                    <a:pt x="272" y="0"/>
                    <a:pt x="186" y="36"/>
                    <a:pt x="122" y="105"/>
                  </a:cubicBezTo>
                  <a:cubicBezTo>
                    <a:pt x="1" y="236"/>
                    <a:pt x="11" y="441"/>
                    <a:pt x="141" y="560"/>
                  </a:cubicBezTo>
                  <a:lnTo>
                    <a:pt x="4528" y="4568"/>
                  </a:lnTo>
                  <a:cubicBezTo>
                    <a:pt x="4590" y="4625"/>
                    <a:pt x="4666" y="4651"/>
                    <a:pt x="4744" y="4651"/>
                  </a:cubicBezTo>
                  <a:cubicBezTo>
                    <a:pt x="4832" y="4651"/>
                    <a:pt x="4918" y="4615"/>
                    <a:pt x="4982" y="4546"/>
                  </a:cubicBezTo>
                  <a:cubicBezTo>
                    <a:pt x="5102" y="4415"/>
                    <a:pt x="5092" y="4213"/>
                    <a:pt x="4961" y="4091"/>
                  </a:cubicBezTo>
                  <a:lnTo>
                    <a:pt x="575" y="84"/>
                  </a:lnTo>
                  <a:cubicBezTo>
                    <a:pt x="513" y="28"/>
                    <a:pt x="436" y="0"/>
                    <a:pt x="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pic>
        <p:nvPicPr>
          <p:cNvPr id="14" name="Google Shape;2288;p51" descr="C:/Users/HP/Pictures/1257255791779030-1627223248_1024.jpg1257255791779030-1627223248_1024"/>
          <p:cNvPicPr preferRelativeResize="0"/>
          <p:nvPr/>
        </p:nvPicPr>
        <p:blipFill rotWithShape="1">
          <a:blip r:embed="rId1"/>
          <a:srcRect t="12966" b="12966"/>
          <a:stretch>
            <a:fillRect/>
          </a:stretch>
        </p:blipFill>
        <p:spPr>
          <a:xfrm>
            <a:off x="1187763" y="1059615"/>
            <a:ext cx="2982600" cy="2983200"/>
          </a:xfrm>
          <a:prstGeom prst="ellipse">
            <a:avLst/>
          </a:prstGeom>
          <a:noFill/>
          <a:ln w="76200" cap="flat" cmpd="sng">
            <a:solidFill>
              <a:schemeClr val="lt1"/>
            </a:solidFill>
            <a:prstDash val="solid"/>
            <a:round/>
            <a:headEnd type="none" w="sm" len="sm"/>
            <a:tailEnd type="none" w="sm" len="sm"/>
          </a:ln>
          <a:effectLst>
            <a:outerShdw dist="76200" dir="7080000" algn="bl" rotWithShape="0">
              <a:schemeClr val="dk1">
                <a:alpha val="50000"/>
              </a:scheme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2685" name="Shape 2685"/>
        <p:cNvGrpSpPr/>
        <p:nvPr/>
      </p:nvGrpSpPr>
      <p:grpSpPr>
        <a:xfrm>
          <a:off x="0" y="0"/>
          <a:ext cx="0" cy="0"/>
          <a:chOff x="0" y="0"/>
          <a:chExt cx="0" cy="0"/>
        </a:xfrm>
      </p:grpSpPr>
      <p:sp>
        <p:nvSpPr>
          <p:cNvPr id="15" name="Title 14"/>
          <p:cNvSpPr/>
          <p:nvPr>
            <p:ph type="title" idx="23"/>
          </p:nvPr>
        </p:nvSpPr>
        <p:spPr>
          <a:xfrm>
            <a:off x="539750" y="1851660"/>
            <a:ext cx="8489950" cy="1497330"/>
          </a:xfrm>
        </p:spPr>
        <p:txBody>
          <a:bodyPr/>
          <a:p>
            <a:r>
              <a:rPr lang="en-US" altLang="en-US" sz="4400"/>
              <a:t>The life cycle then starts again.</a:t>
            </a:r>
            <a:br>
              <a:rPr lang="en-US" altLang="en-US" sz="4400"/>
            </a:br>
            <a:endParaRPr lang="en-US" altLang="en-US" sz="4400"/>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5"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2726" name="Shape 2726"/>
        <p:cNvGrpSpPr/>
        <p:nvPr/>
      </p:nvGrpSpPr>
      <p:grpSpPr>
        <a:xfrm>
          <a:off x="0" y="0"/>
          <a:ext cx="0" cy="0"/>
          <a:chOff x="0" y="0"/>
          <a:chExt cx="0" cy="0"/>
        </a:xfrm>
      </p:grpSpPr>
      <p:cxnSp>
        <p:nvCxnSpPr>
          <p:cNvPr id="2727" name="Google Shape;2727;p69"/>
          <p:cNvCxnSpPr/>
          <p:nvPr/>
        </p:nvCxnSpPr>
        <p:spPr>
          <a:xfrm>
            <a:off x="5337430" y="3649765"/>
            <a:ext cx="2505300" cy="0"/>
          </a:xfrm>
          <a:prstGeom prst="straightConnector1">
            <a:avLst/>
          </a:prstGeom>
          <a:noFill/>
          <a:ln w="76200" cap="rnd" cmpd="sng">
            <a:solidFill>
              <a:schemeClr val="lt1"/>
            </a:solidFill>
            <a:prstDash val="solid"/>
            <a:round/>
            <a:headEnd type="none" w="med" len="med"/>
            <a:tailEnd type="none" w="med" len="med"/>
          </a:ln>
        </p:spPr>
      </p:cxnSp>
      <p:grpSp>
        <p:nvGrpSpPr>
          <p:cNvPr id="2728" name="Google Shape;2728;p69"/>
          <p:cNvGrpSpPr/>
          <p:nvPr/>
        </p:nvGrpSpPr>
        <p:grpSpPr>
          <a:xfrm flipH="1">
            <a:off x="4485695" y="803845"/>
            <a:ext cx="1442198" cy="1259391"/>
            <a:chOff x="-378736" y="4277213"/>
            <a:chExt cx="1442198" cy="1259391"/>
          </a:xfrm>
        </p:grpSpPr>
        <p:grpSp>
          <p:nvGrpSpPr>
            <p:cNvPr id="2729" name="Google Shape;2729;p69"/>
            <p:cNvGrpSpPr/>
            <p:nvPr/>
          </p:nvGrpSpPr>
          <p:grpSpPr>
            <a:xfrm rot="-6299960">
              <a:off x="-73958" y="4299627"/>
              <a:ext cx="772028" cy="1223461"/>
              <a:chOff x="-370228" y="1247258"/>
              <a:chExt cx="772051" cy="1223498"/>
            </a:xfrm>
          </p:grpSpPr>
          <p:sp>
            <p:nvSpPr>
              <p:cNvPr id="2730" name="Google Shape;2730;p69"/>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1" name="Google Shape;2731;p69"/>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2" name="Google Shape;2732;p69"/>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3" name="Google Shape;2733;p69"/>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4" name="Google Shape;2734;p69"/>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35" name="Google Shape;2735;p69"/>
            <p:cNvGrpSpPr/>
            <p:nvPr/>
          </p:nvGrpSpPr>
          <p:grpSpPr>
            <a:xfrm rot="-7200044">
              <a:off x="-221384" y="4424980"/>
              <a:ext cx="776593" cy="754040"/>
              <a:chOff x="-98538" y="1428488"/>
              <a:chExt cx="776610" cy="754057"/>
            </a:xfrm>
          </p:grpSpPr>
          <p:sp>
            <p:nvSpPr>
              <p:cNvPr id="2736" name="Google Shape;2736;p6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7" name="Google Shape;2737;p6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8" name="Google Shape;2738;p6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39" name="Google Shape;2739;p6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0" name="Google Shape;2740;p6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41" name="Google Shape;2741;p69"/>
            <p:cNvGrpSpPr/>
            <p:nvPr/>
          </p:nvGrpSpPr>
          <p:grpSpPr>
            <a:xfrm rot="-3599956">
              <a:off x="154507" y="4634798"/>
              <a:ext cx="776593" cy="754040"/>
              <a:chOff x="-98538" y="1428488"/>
              <a:chExt cx="776610" cy="754057"/>
            </a:xfrm>
          </p:grpSpPr>
          <p:sp>
            <p:nvSpPr>
              <p:cNvPr id="2742" name="Google Shape;2742;p69"/>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3" name="Google Shape;2743;p69"/>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4" name="Google Shape;2744;p69"/>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5" name="Google Shape;2745;p69"/>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6" name="Google Shape;2746;p69"/>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2747" name="Google Shape;2747;p69"/>
          <p:cNvGrpSpPr/>
          <p:nvPr/>
        </p:nvGrpSpPr>
        <p:grpSpPr>
          <a:xfrm>
            <a:off x="5247575" y="1445962"/>
            <a:ext cx="2683519" cy="2156325"/>
            <a:chOff x="4803496" y="1228742"/>
            <a:chExt cx="3272585" cy="2629665"/>
          </a:xfrm>
        </p:grpSpPr>
        <p:sp>
          <p:nvSpPr>
            <p:cNvPr id="2748" name="Google Shape;2748;p69"/>
            <p:cNvSpPr/>
            <p:nvPr/>
          </p:nvSpPr>
          <p:spPr>
            <a:xfrm>
              <a:off x="6062175" y="3352397"/>
              <a:ext cx="756300" cy="445500"/>
            </a:xfrm>
            <a:prstGeom prst="trapezoid">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49" name="Google Shape;2749;p69"/>
            <p:cNvSpPr/>
            <p:nvPr/>
          </p:nvSpPr>
          <p:spPr>
            <a:xfrm>
              <a:off x="5832019" y="3779807"/>
              <a:ext cx="1216500" cy="78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750" name="Google Shape;2750;p69"/>
            <p:cNvGrpSpPr/>
            <p:nvPr/>
          </p:nvGrpSpPr>
          <p:grpSpPr>
            <a:xfrm>
              <a:off x="4803496" y="1228742"/>
              <a:ext cx="3272585" cy="2141868"/>
              <a:chOff x="4626576" y="1599827"/>
              <a:chExt cx="3536400" cy="2081100"/>
            </a:xfrm>
          </p:grpSpPr>
          <p:sp>
            <p:nvSpPr>
              <p:cNvPr id="2751" name="Google Shape;2751;p69"/>
              <p:cNvSpPr/>
              <p:nvPr/>
            </p:nvSpPr>
            <p:spPr>
              <a:xfrm>
                <a:off x="4626576" y="1599827"/>
                <a:ext cx="3536400" cy="2081100"/>
              </a:xfrm>
              <a:prstGeom prst="roundRect">
                <a:avLst>
                  <a:gd name="adj" fmla="val 8072"/>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52" name="Google Shape;2752;p69"/>
              <p:cNvSpPr/>
              <p:nvPr/>
            </p:nvSpPr>
            <p:spPr>
              <a:xfrm>
                <a:off x="4626576" y="1599827"/>
                <a:ext cx="3536400" cy="1694400"/>
              </a:xfrm>
              <a:prstGeom prst="round2SameRect">
                <a:avLst>
                  <a:gd name="adj1" fmla="val 9552"/>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pic>
        <p:nvPicPr>
          <p:cNvPr id="2753" name="Google Shape;2753;p69" descr="C:/Users/HP/Pictures/rai-ca-meme-de-thuong-19.webprai-ca-meme-de-thuong-19"/>
          <p:cNvPicPr preferRelativeResize="0"/>
          <p:nvPr/>
        </p:nvPicPr>
        <p:blipFill rotWithShape="1">
          <a:blip r:embed="rId1"/>
          <a:srcRect t="22840" b="22840"/>
          <a:stretch>
            <a:fillRect/>
          </a:stretch>
        </p:blipFill>
        <p:spPr>
          <a:xfrm>
            <a:off x="5375420" y="1560420"/>
            <a:ext cx="2429182" cy="1319707"/>
          </a:xfrm>
          <a:prstGeom prst="rect">
            <a:avLst/>
          </a:prstGeom>
          <a:noFill/>
          <a:ln>
            <a:noFill/>
          </a:ln>
        </p:spPr>
      </p:pic>
      <p:sp>
        <p:nvSpPr>
          <p:cNvPr id="2754" name="Google Shape;2754;p69"/>
          <p:cNvSpPr txBox="1"/>
          <p:nvPr>
            <p:ph type="title"/>
          </p:nvPr>
        </p:nvSpPr>
        <p:spPr>
          <a:xfrm>
            <a:off x="918624" y="1756725"/>
            <a:ext cx="3182100" cy="599400"/>
          </a:xfrm>
          <a:prstGeom prst="rect">
            <a:avLst/>
          </a:prstGeom>
        </p:spPr>
        <p:txBody>
          <a:bodyPr spcFirstLastPara="1" wrap="square" lIns="91425" tIns="91425" rIns="91425" bIns="91425" anchor="ctr" anchorCtr="0">
            <a:noAutofit/>
          </a:bodyPr>
          <a:lstStyle/>
          <a:p>
            <a:pPr marL="0" lvl="0" indent="0" algn="l" rtl="0">
              <a:spcBef>
                <a:spcPts val="400"/>
              </a:spcBef>
              <a:spcAft>
                <a:spcPts val="0"/>
              </a:spcAft>
              <a:buNone/>
            </a:pPr>
            <a:r>
              <a:rPr lang="en-US" altLang="en-US" i="1"/>
              <a:t> 4</a:t>
            </a:r>
            <a:r>
              <a:rPr lang="en-US" altLang="en-US" sz="4000" i="1"/>
              <a:t>. Otters Facts</a:t>
            </a:r>
            <a:endParaRPr lang="en-US" altLang="en-US" sz="4000" i="1"/>
          </a:p>
        </p:txBody>
      </p:sp>
      <p:sp>
        <p:nvSpPr>
          <p:cNvPr id="6613" name="Google Shape;6613;p84"/>
          <p:cNvSpPr/>
          <p:nvPr/>
        </p:nvSpPr>
        <p:spPr>
          <a:xfrm rot="19260000">
            <a:off x="7842885" y="3047365"/>
            <a:ext cx="205740" cy="195580"/>
          </a:xfrm>
          <a:prstGeom prst="star5">
            <a:avLst>
              <a:gd name="adj" fmla="val 19098"/>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54"/>
                                        </p:tgtEl>
                                        <p:attrNameLst>
                                          <p:attrName>style.visibility</p:attrName>
                                        </p:attrNameLst>
                                      </p:cBhvr>
                                      <p:to>
                                        <p:strVal val="visible"/>
                                      </p:to>
                                    </p:set>
                                    <p:animEffect transition="in" filter="dissolve">
                                      <p:cBhvr>
                                        <p:cTn id="7" dur="500"/>
                                        <p:tgtEl>
                                          <p:spTgt spid="2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 grpId="0" animBg="1"/>
      <p:bldP spid="2754"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2759" name="Shape 2759"/>
        <p:cNvGrpSpPr/>
        <p:nvPr/>
      </p:nvGrpSpPr>
      <p:grpSpPr>
        <a:xfrm>
          <a:off x="0" y="0"/>
          <a:ext cx="0" cy="0"/>
          <a:chOff x="0" y="0"/>
          <a:chExt cx="0" cy="0"/>
        </a:xfrm>
      </p:grpSpPr>
      <p:grpSp>
        <p:nvGrpSpPr>
          <p:cNvPr id="2760" name="Google Shape;2760;p70"/>
          <p:cNvGrpSpPr/>
          <p:nvPr/>
        </p:nvGrpSpPr>
        <p:grpSpPr>
          <a:xfrm>
            <a:off x="3598382" y="1035095"/>
            <a:ext cx="1442198" cy="1259391"/>
            <a:chOff x="-378736" y="4277213"/>
            <a:chExt cx="1442198" cy="1259391"/>
          </a:xfrm>
        </p:grpSpPr>
        <p:grpSp>
          <p:nvGrpSpPr>
            <p:cNvPr id="2761" name="Google Shape;2761;p70"/>
            <p:cNvGrpSpPr/>
            <p:nvPr/>
          </p:nvGrpSpPr>
          <p:grpSpPr>
            <a:xfrm rot="-6299960">
              <a:off x="-73958" y="4299627"/>
              <a:ext cx="772028" cy="1223461"/>
              <a:chOff x="-370228" y="1247258"/>
              <a:chExt cx="772051" cy="1223498"/>
            </a:xfrm>
          </p:grpSpPr>
          <p:sp>
            <p:nvSpPr>
              <p:cNvPr id="2762" name="Google Shape;2762;p70"/>
              <p:cNvSpPr/>
              <p:nvPr/>
            </p:nvSpPr>
            <p:spPr>
              <a:xfrm rot="-5400000">
                <a:off x="190318" y="2305136"/>
                <a:ext cx="228996" cy="102243"/>
              </a:xfrm>
              <a:custGeom>
                <a:avLst/>
                <a:gdLst/>
                <a:ahLst/>
                <a:cxnLst/>
                <a:rect l="l" t="t" r="r" b="b"/>
                <a:pathLst>
                  <a:path w="7082" h="3162" extrusionOk="0">
                    <a:moveTo>
                      <a:pt x="3257" y="0"/>
                    </a:moveTo>
                    <a:cubicBezTo>
                      <a:pt x="2069" y="0"/>
                      <a:pt x="884" y="379"/>
                      <a:pt x="167" y="1608"/>
                    </a:cubicBezTo>
                    <a:cubicBezTo>
                      <a:pt x="0" y="1896"/>
                      <a:pt x="43" y="2277"/>
                      <a:pt x="284" y="2494"/>
                    </a:cubicBezTo>
                    <a:cubicBezTo>
                      <a:pt x="620" y="2798"/>
                      <a:pt x="1220" y="3161"/>
                      <a:pt x="2168" y="3161"/>
                    </a:cubicBezTo>
                    <a:cubicBezTo>
                      <a:pt x="3281" y="3161"/>
                      <a:pt x="4874" y="2661"/>
                      <a:pt x="7082" y="977"/>
                    </a:cubicBezTo>
                    <a:cubicBezTo>
                      <a:pt x="7082" y="977"/>
                      <a:pt x="5166" y="0"/>
                      <a:pt x="32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3" name="Google Shape;2763;p70"/>
              <p:cNvSpPr/>
              <p:nvPr/>
            </p:nvSpPr>
            <p:spPr>
              <a:xfrm rot="-5400000">
                <a:off x="208863" y="2006013"/>
                <a:ext cx="159573" cy="226345"/>
              </a:xfrm>
              <a:custGeom>
                <a:avLst/>
                <a:gdLst/>
                <a:ahLst/>
                <a:cxnLst/>
                <a:rect l="l" t="t" r="r" b="b"/>
                <a:pathLst>
                  <a:path w="4935" h="7000" extrusionOk="0">
                    <a:moveTo>
                      <a:pt x="4782" y="1"/>
                    </a:moveTo>
                    <a:lnTo>
                      <a:pt x="4782" y="1"/>
                    </a:lnTo>
                    <a:cubicBezTo>
                      <a:pt x="4782" y="1"/>
                      <a:pt x="1" y="3168"/>
                      <a:pt x="1449" y="6597"/>
                    </a:cubicBezTo>
                    <a:cubicBezTo>
                      <a:pt x="1552" y="6843"/>
                      <a:pt x="1780" y="7000"/>
                      <a:pt x="2021" y="7000"/>
                    </a:cubicBezTo>
                    <a:cubicBezTo>
                      <a:pt x="2080" y="7000"/>
                      <a:pt x="2140" y="6990"/>
                      <a:pt x="2199" y="6971"/>
                    </a:cubicBezTo>
                    <a:cubicBezTo>
                      <a:pt x="3115" y="6668"/>
                      <a:pt x="4935" y="5387"/>
                      <a:pt x="4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4" name="Google Shape;2764;p70"/>
              <p:cNvSpPr/>
              <p:nvPr/>
            </p:nvSpPr>
            <p:spPr>
              <a:xfrm rot="-5400000">
                <a:off x="-74840" y="1732305"/>
                <a:ext cx="165394" cy="234590"/>
              </a:xfrm>
              <a:custGeom>
                <a:avLst/>
                <a:gdLst/>
                <a:ahLst/>
                <a:cxnLst/>
                <a:rect l="l" t="t" r="r" b="b"/>
                <a:pathLst>
                  <a:path w="5115" h="7255" extrusionOk="0">
                    <a:moveTo>
                      <a:pt x="4477" y="1"/>
                    </a:moveTo>
                    <a:cubicBezTo>
                      <a:pt x="4476" y="1"/>
                      <a:pt x="0" y="3654"/>
                      <a:pt x="1753" y="6911"/>
                    </a:cubicBezTo>
                    <a:cubicBezTo>
                      <a:pt x="1869" y="7126"/>
                      <a:pt x="2081" y="7255"/>
                      <a:pt x="2301" y="7255"/>
                    </a:cubicBezTo>
                    <a:cubicBezTo>
                      <a:pt x="2379" y="7255"/>
                      <a:pt x="2458" y="7238"/>
                      <a:pt x="2534" y="7204"/>
                    </a:cubicBezTo>
                    <a:cubicBezTo>
                      <a:pt x="3419" y="6806"/>
                      <a:pt x="5115" y="5340"/>
                      <a:pt x="4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5" name="Google Shape;2765;p70"/>
              <p:cNvSpPr/>
              <p:nvPr/>
            </p:nvSpPr>
            <p:spPr>
              <a:xfrm rot="-5400000">
                <a:off x="-45056" y="1954355"/>
                <a:ext cx="219005" cy="115598"/>
              </a:xfrm>
              <a:custGeom>
                <a:avLst/>
                <a:gdLst/>
                <a:ahLst/>
                <a:cxnLst/>
                <a:rect l="l" t="t" r="r" b="b"/>
                <a:pathLst>
                  <a:path w="6773" h="3575" extrusionOk="0">
                    <a:moveTo>
                      <a:pt x="4419" y="1"/>
                    </a:moveTo>
                    <a:cubicBezTo>
                      <a:pt x="2790" y="1"/>
                      <a:pt x="798" y="438"/>
                      <a:pt x="112" y="2414"/>
                    </a:cubicBezTo>
                    <a:cubicBezTo>
                      <a:pt x="1" y="2731"/>
                      <a:pt x="115" y="3095"/>
                      <a:pt x="391" y="3255"/>
                    </a:cubicBezTo>
                    <a:cubicBezTo>
                      <a:pt x="670" y="3415"/>
                      <a:pt x="1087" y="3575"/>
                      <a:pt x="1644" y="3575"/>
                    </a:cubicBezTo>
                    <a:cubicBezTo>
                      <a:pt x="2774" y="3575"/>
                      <a:pt x="4480" y="2918"/>
                      <a:pt x="6773" y="276"/>
                    </a:cubicBezTo>
                    <a:cubicBezTo>
                      <a:pt x="6773" y="276"/>
                      <a:pt x="5710" y="1"/>
                      <a:pt x="44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6" name="Google Shape;2766;p70"/>
              <p:cNvSpPr/>
              <p:nvPr/>
            </p:nvSpPr>
            <p:spPr>
              <a:xfrm rot="-5400000">
                <a:off x="-554279" y="1431309"/>
                <a:ext cx="1036078" cy="667976"/>
              </a:xfrm>
              <a:custGeom>
                <a:avLst/>
                <a:gdLst/>
                <a:ahLst/>
                <a:cxnLst/>
                <a:rect l="l" t="t" r="r" b="b"/>
                <a:pathLst>
                  <a:path w="32042" h="20658" extrusionOk="0">
                    <a:moveTo>
                      <a:pt x="31930" y="1"/>
                    </a:moveTo>
                    <a:cubicBezTo>
                      <a:pt x="31880" y="8"/>
                      <a:pt x="26791" y="906"/>
                      <a:pt x="21488" y="3144"/>
                    </a:cubicBezTo>
                    <a:cubicBezTo>
                      <a:pt x="18028" y="4606"/>
                      <a:pt x="15456" y="7509"/>
                      <a:pt x="12735" y="10581"/>
                    </a:cubicBezTo>
                    <a:cubicBezTo>
                      <a:pt x="11156" y="12362"/>
                      <a:pt x="9525" y="14202"/>
                      <a:pt x="7594" y="15938"/>
                    </a:cubicBezTo>
                    <a:cubicBezTo>
                      <a:pt x="3452" y="19661"/>
                      <a:pt x="1153" y="20015"/>
                      <a:pt x="428" y="20015"/>
                    </a:cubicBezTo>
                    <a:cubicBezTo>
                      <a:pt x="261" y="20015"/>
                      <a:pt x="178" y="19997"/>
                      <a:pt x="174" y="19996"/>
                    </a:cubicBezTo>
                    <a:lnTo>
                      <a:pt x="0" y="20615"/>
                    </a:lnTo>
                    <a:cubicBezTo>
                      <a:pt x="24" y="20620"/>
                      <a:pt x="164" y="20658"/>
                      <a:pt x="433" y="20658"/>
                    </a:cubicBezTo>
                    <a:cubicBezTo>
                      <a:pt x="1362" y="20658"/>
                      <a:pt x="3810" y="20203"/>
                      <a:pt x="8025" y="16417"/>
                    </a:cubicBezTo>
                    <a:cubicBezTo>
                      <a:pt x="9982" y="14655"/>
                      <a:pt x="11625" y="12800"/>
                      <a:pt x="13216" y="11007"/>
                    </a:cubicBezTo>
                    <a:cubicBezTo>
                      <a:pt x="16004" y="7859"/>
                      <a:pt x="18414" y="5142"/>
                      <a:pt x="21738" y="3737"/>
                    </a:cubicBezTo>
                    <a:cubicBezTo>
                      <a:pt x="26972" y="1530"/>
                      <a:pt x="31992" y="644"/>
                      <a:pt x="32042" y="634"/>
                    </a:cubicBezTo>
                    <a:lnTo>
                      <a:pt x="319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67" name="Google Shape;2767;p70"/>
            <p:cNvGrpSpPr/>
            <p:nvPr/>
          </p:nvGrpSpPr>
          <p:grpSpPr>
            <a:xfrm rot="-7200044">
              <a:off x="-221384" y="4424980"/>
              <a:ext cx="776593" cy="754040"/>
              <a:chOff x="-98538" y="1428488"/>
              <a:chExt cx="776610" cy="754057"/>
            </a:xfrm>
          </p:grpSpPr>
          <p:sp>
            <p:nvSpPr>
              <p:cNvPr id="2768" name="Google Shape;2768;p7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69" name="Google Shape;2769;p7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0" name="Google Shape;2770;p7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1" name="Google Shape;2771;p7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2" name="Google Shape;2772;p7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773" name="Google Shape;2773;p70"/>
            <p:cNvGrpSpPr/>
            <p:nvPr/>
          </p:nvGrpSpPr>
          <p:grpSpPr>
            <a:xfrm rot="-3599956">
              <a:off x="154507" y="4634798"/>
              <a:ext cx="776593" cy="754040"/>
              <a:chOff x="-98538" y="1428488"/>
              <a:chExt cx="776610" cy="754057"/>
            </a:xfrm>
          </p:grpSpPr>
          <p:sp>
            <p:nvSpPr>
              <p:cNvPr id="2774" name="Google Shape;2774;p70"/>
              <p:cNvSpPr/>
              <p:nvPr/>
            </p:nvSpPr>
            <p:spPr>
              <a:xfrm rot="-5400000">
                <a:off x="529606" y="2034079"/>
                <a:ext cx="185183" cy="111750"/>
              </a:xfrm>
              <a:custGeom>
                <a:avLst/>
                <a:gdLst/>
                <a:ahLst/>
                <a:cxnLst/>
                <a:rect l="l" t="t" r="r" b="b"/>
                <a:pathLst>
                  <a:path w="5727" h="3456" extrusionOk="0">
                    <a:moveTo>
                      <a:pt x="4050" y="648"/>
                    </a:moveTo>
                    <a:cubicBezTo>
                      <a:pt x="4234" y="648"/>
                      <a:pt x="4403" y="656"/>
                      <a:pt x="4548" y="665"/>
                    </a:cubicBezTo>
                    <a:cubicBezTo>
                      <a:pt x="3137" y="2413"/>
                      <a:pt x="2080" y="2806"/>
                      <a:pt x="1414" y="2806"/>
                    </a:cubicBezTo>
                    <a:cubicBezTo>
                      <a:pt x="1143" y="2806"/>
                      <a:pt x="936" y="2740"/>
                      <a:pt x="798" y="2675"/>
                    </a:cubicBezTo>
                    <a:cubicBezTo>
                      <a:pt x="733" y="2644"/>
                      <a:pt x="700" y="2544"/>
                      <a:pt x="724" y="2456"/>
                    </a:cubicBezTo>
                    <a:cubicBezTo>
                      <a:pt x="1141" y="915"/>
                      <a:pt x="2893" y="648"/>
                      <a:pt x="4050" y="648"/>
                    </a:cubicBezTo>
                    <a:close/>
                    <a:moveTo>
                      <a:pt x="4022" y="0"/>
                    </a:moveTo>
                    <a:cubicBezTo>
                      <a:pt x="2684" y="0"/>
                      <a:pt x="632" y="334"/>
                      <a:pt x="105" y="2287"/>
                    </a:cubicBezTo>
                    <a:cubicBezTo>
                      <a:pt x="0" y="2677"/>
                      <a:pt x="179" y="3092"/>
                      <a:pt x="524" y="3256"/>
                    </a:cubicBezTo>
                    <a:cubicBezTo>
                      <a:pt x="752" y="3363"/>
                      <a:pt x="1055" y="3456"/>
                      <a:pt x="1426" y="3456"/>
                    </a:cubicBezTo>
                    <a:cubicBezTo>
                      <a:pt x="2355" y="3456"/>
                      <a:pt x="3712" y="2884"/>
                      <a:pt x="5415" y="596"/>
                    </a:cubicBezTo>
                    <a:lnTo>
                      <a:pt x="5727" y="177"/>
                    </a:lnTo>
                    <a:lnTo>
                      <a:pt x="5210" y="89"/>
                    </a:lnTo>
                    <a:cubicBezTo>
                      <a:pt x="5153" y="79"/>
                      <a:pt x="4672" y="0"/>
                      <a:pt x="4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5" name="Google Shape;2775;p70"/>
              <p:cNvSpPr/>
              <p:nvPr/>
            </p:nvSpPr>
            <p:spPr>
              <a:xfrm rot="-5400000">
                <a:off x="463235" y="1816313"/>
                <a:ext cx="149485" cy="210469"/>
              </a:xfrm>
              <a:custGeom>
                <a:avLst/>
                <a:gdLst/>
                <a:ahLst/>
                <a:cxnLst/>
                <a:rect l="l" t="t" r="r" b="b"/>
                <a:pathLst>
                  <a:path w="4623" h="6509" extrusionOk="0">
                    <a:moveTo>
                      <a:pt x="3029" y="1381"/>
                    </a:moveTo>
                    <a:lnTo>
                      <a:pt x="3029" y="1381"/>
                    </a:lnTo>
                    <a:cubicBezTo>
                      <a:pt x="3810" y="4484"/>
                      <a:pt x="2912" y="5530"/>
                      <a:pt x="2465" y="5844"/>
                    </a:cubicBezTo>
                    <a:cubicBezTo>
                      <a:pt x="2446" y="5857"/>
                      <a:pt x="2426" y="5863"/>
                      <a:pt x="2407" y="5863"/>
                    </a:cubicBezTo>
                    <a:cubicBezTo>
                      <a:pt x="2367" y="5863"/>
                      <a:pt x="2329" y="5839"/>
                      <a:pt x="2305" y="5811"/>
                    </a:cubicBezTo>
                    <a:cubicBezTo>
                      <a:pt x="1196" y="4418"/>
                      <a:pt x="2372" y="2334"/>
                      <a:pt x="3029" y="1381"/>
                    </a:cubicBezTo>
                    <a:close/>
                    <a:moveTo>
                      <a:pt x="3303" y="0"/>
                    </a:moveTo>
                    <a:lnTo>
                      <a:pt x="2920" y="455"/>
                    </a:lnTo>
                    <a:cubicBezTo>
                      <a:pt x="2800" y="596"/>
                      <a:pt x="0" y="3951"/>
                      <a:pt x="1803" y="6211"/>
                    </a:cubicBezTo>
                    <a:cubicBezTo>
                      <a:pt x="1958" y="6406"/>
                      <a:pt x="2181" y="6508"/>
                      <a:pt x="2405" y="6508"/>
                    </a:cubicBezTo>
                    <a:cubicBezTo>
                      <a:pt x="2555" y="6508"/>
                      <a:pt x="2705" y="6463"/>
                      <a:pt x="2836" y="6370"/>
                    </a:cubicBezTo>
                    <a:cubicBezTo>
                      <a:pt x="3567" y="5856"/>
                      <a:pt x="4622" y="4418"/>
                      <a:pt x="3474" y="570"/>
                    </a:cubicBezTo>
                    <a:lnTo>
                      <a:pt x="33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6" name="Google Shape;2776;p70"/>
              <p:cNvSpPr/>
              <p:nvPr/>
            </p:nvSpPr>
            <p:spPr>
              <a:xfrm rot="-5400000">
                <a:off x="239033" y="1678222"/>
                <a:ext cx="150196" cy="212635"/>
              </a:xfrm>
              <a:custGeom>
                <a:avLst/>
                <a:gdLst/>
                <a:ahLst/>
                <a:cxnLst/>
                <a:rect l="l" t="t" r="r" b="b"/>
                <a:pathLst>
                  <a:path w="4645" h="6576" extrusionOk="0">
                    <a:moveTo>
                      <a:pt x="2704" y="1406"/>
                    </a:moveTo>
                    <a:lnTo>
                      <a:pt x="2704" y="1406"/>
                    </a:lnTo>
                    <a:cubicBezTo>
                      <a:pt x="3846" y="4363"/>
                      <a:pt x="3080" y="5528"/>
                      <a:pt x="2673" y="5902"/>
                    </a:cubicBezTo>
                    <a:cubicBezTo>
                      <a:pt x="2649" y="5923"/>
                      <a:pt x="2623" y="5932"/>
                      <a:pt x="2599" y="5932"/>
                    </a:cubicBezTo>
                    <a:cubicBezTo>
                      <a:pt x="2565" y="5932"/>
                      <a:pt x="2534" y="5916"/>
                      <a:pt x="2511" y="5894"/>
                    </a:cubicBezTo>
                    <a:cubicBezTo>
                      <a:pt x="1241" y="4670"/>
                      <a:pt x="2165" y="2442"/>
                      <a:pt x="2704" y="1406"/>
                    </a:cubicBezTo>
                    <a:close/>
                    <a:moveTo>
                      <a:pt x="2806" y="1"/>
                    </a:moveTo>
                    <a:lnTo>
                      <a:pt x="2480" y="499"/>
                    </a:lnTo>
                    <a:cubicBezTo>
                      <a:pt x="2377" y="656"/>
                      <a:pt x="1" y="4368"/>
                      <a:pt x="2063" y="6356"/>
                    </a:cubicBezTo>
                    <a:cubicBezTo>
                      <a:pt x="2215" y="6502"/>
                      <a:pt x="2408" y="6575"/>
                      <a:pt x="2599" y="6575"/>
                    </a:cubicBezTo>
                    <a:cubicBezTo>
                      <a:pt x="2780" y="6575"/>
                      <a:pt x="2963" y="6509"/>
                      <a:pt x="3108" y="6373"/>
                    </a:cubicBezTo>
                    <a:cubicBezTo>
                      <a:pt x="3773" y="5763"/>
                      <a:pt x="4644" y="4194"/>
                      <a:pt x="3044" y="546"/>
                    </a:cubicBezTo>
                    <a:lnTo>
                      <a:pt x="28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7" name="Google Shape;2777;p70"/>
              <p:cNvSpPr/>
              <p:nvPr/>
            </p:nvSpPr>
            <p:spPr>
              <a:xfrm rot="-5400000">
                <a:off x="285291" y="1814404"/>
                <a:ext cx="166719" cy="135936"/>
              </a:xfrm>
              <a:custGeom>
                <a:avLst/>
                <a:gdLst/>
                <a:ahLst/>
                <a:cxnLst/>
                <a:rect l="l" t="t" r="r" b="b"/>
                <a:pathLst>
                  <a:path w="5156" h="4204" extrusionOk="0">
                    <a:moveTo>
                      <a:pt x="4082" y="739"/>
                    </a:moveTo>
                    <a:lnTo>
                      <a:pt x="4082" y="739"/>
                    </a:lnTo>
                    <a:cubicBezTo>
                      <a:pt x="2823" y="3142"/>
                      <a:pt x="1693" y="3557"/>
                      <a:pt x="1067" y="3557"/>
                    </a:cubicBezTo>
                    <a:cubicBezTo>
                      <a:pt x="953" y="3557"/>
                      <a:pt x="855" y="3543"/>
                      <a:pt x="777" y="3525"/>
                    </a:cubicBezTo>
                    <a:cubicBezTo>
                      <a:pt x="713" y="3511"/>
                      <a:pt x="665" y="3427"/>
                      <a:pt x="672" y="3337"/>
                    </a:cubicBezTo>
                    <a:cubicBezTo>
                      <a:pt x="808" y="1489"/>
                      <a:pt x="3013" y="910"/>
                      <a:pt x="4082" y="739"/>
                    </a:cubicBezTo>
                    <a:close/>
                    <a:moveTo>
                      <a:pt x="5156" y="1"/>
                    </a:moveTo>
                    <a:lnTo>
                      <a:pt x="4618" y="29"/>
                    </a:lnTo>
                    <a:cubicBezTo>
                      <a:pt x="4439" y="39"/>
                      <a:pt x="253" y="291"/>
                      <a:pt x="31" y="3289"/>
                    </a:cubicBezTo>
                    <a:cubicBezTo>
                      <a:pt x="1" y="3696"/>
                      <a:pt x="260" y="4068"/>
                      <a:pt x="634" y="4153"/>
                    </a:cubicBezTo>
                    <a:cubicBezTo>
                      <a:pt x="765" y="4182"/>
                      <a:pt x="915" y="4203"/>
                      <a:pt x="1082" y="4203"/>
                    </a:cubicBezTo>
                    <a:cubicBezTo>
                      <a:pt x="2013" y="4203"/>
                      <a:pt x="3458" y="3577"/>
                      <a:pt x="4925" y="489"/>
                    </a:cubicBezTo>
                    <a:lnTo>
                      <a:pt x="51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78" name="Google Shape;2778;p70"/>
              <p:cNvSpPr/>
              <p:nvPr/>
            </p:nvSpPr>
            <p:spPr>
              <a:xfrm rot="-5400000">
                <a:off x="-53851" y="1383802"/>
                <a:ext cx="609547" cy="698921"/>
              </a:xfrm>
              <a:custGeom>
                <a:avLst/>
                <a:gdLst/>
                <a:ahLst/>
                <a:cxnLst/>
                <a:rect l="l" t="t" r="r" b="b"/>
                <a:pathLst>
                  <a:path w="18851" h="21615" extrusionOk="0">
                    <a:moveTo>
                      <a:pt x="18560" y="0"/>
                    </a:moveTo>
                    <a:cubicBezTo>
                      <a:pt x="18526" y="17"/>
                      <a:pt x="15109" y="1769"/>
                      <a:pt x="11792" y="4508"/>
                    </a:cubicBezTo>
                    <a:cubicBezTo>
                      <a:pt x="9621" y="6301"/>
                      <a:pt x="8354" y="8906"/>
                      <a:pt x="7008" y="11661"/>
                    </a:cubicBezTo>
                    <a:cubicBezTo>
                      <a:pt x="6235" y="13251"/>
                      <a:pt x="5432" y="14897"/>
                      <a:pt x="4401" y="16535"/>
                    </a:cubicBezTo>
                    <a:cubicBezTo>
                      <a:pt x="1800" y="20661"/>
                      <a:pt x="131" y="20956"/>
                      <a:pt x="8" y="20973"/>
                    </a:cubicBezTo>
                    <a:lnTo>
                      <a:pt x="8" y="20973"/>
                    </a:lnTo>
                    <a:lnTo>
                      <a:pt x="8" y="20971"/>
                    </a:lnTo>
                    <a:lnTo>
                      <a:pt x="8" y="20973"/>
                    </a:lnTo>
                    <a:lnTo>
                      <a:pt x="8" y="20973"/>
                    </a:lnTo>
                    <a:cubicBezTo>
                      <a:pt x="4" y="20973"/>
                      <a:pt x="1" y="20974"/>
                      <a:pt x="1" y="20974"/>
                    </a:cubicBezTo>
                    <a:lnTo>
                      <a:pt x="15" y="21248"/>
                    </a:lnTo>
                    <a:lnTo>
                      <a:pt x="24" y="21614"/>
                    </a:lnTo>
                    <a:cubicBezTo>
                      <a:pt x="224" y="21610"/>
                      <a:pt x="2072" y="21436"/>
                      <a:pt x="4944" y="16878"/>
                    </a:cubicBezTo>
                    <a:cubicBezTo>
                      <a:pt x="5994" y="15211"/>
                      <a:pt x="6804" y="13549"/>
                      <a:pt x="7587" y="11944"/>
                    </a:cubicBezTo>
                    <a:cubicBezTo>
                      <a:pt x="8956" y="9134"/>
                      <a:pt x="10140" y="6708"/>
                      <a:pt x="12202" y="5003"/>
                    </a:cubicBezTo>
                    <a:cubicBezTo>
                      <a:pt x="15462" y="2312"/>
                      <a:pt x="18817" y="588"/>
                      <a:pt x="18850" y="572"/>
                    </a:cubicBezTo>
                    <a:lnTo>
                      <a:pt x="18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779" name="Google Shape;2779;p70"/>
          <p:cNvSpPr txBox="1"/>
          <p:nvPr>
            <p:ph type="title"/>
          </p:nvPr>
        </p:nvSpPr>
        <p:spPr>
          <a:xfrm>
            <a:off x="4576445" y="2445385"/>
            <a:ext cx="3740785" cy="599440"/>
          </a:xfrm>
          <a:prstGeom prst="rect">
            <a:avLst/>
          </a:prstGeom>
        </p:spPr>
        <p:txBody>
          <a:bodyPr spcFirstLastPara="1" wrap="square" lIns="91425" tIns="91425" rIns="91425" bIns="91425" anchor="ctr" anchorCtr="0">
            <a:noAutofit/>
          </a:bodyPr>
          <a:lstStyle/>
          <a:p>
            <a:pPr marL="0" lvl="0" indent="0" algn="r" rtl="0">
              <a:spcBef>
                <a:spcPts val="400"/>
              </a:spcBef>
              <a:spcAft>
                <a:spcPts val="0"/>
              </a:spcAft>
              <a:buNone/>
            </a:pPr>
            <a:r>
              <a:rPr lang="en-US" altLang="en-US" i="1"/>
              <a:t>Some otters use rocks to break and open shells.</a:t>
            </a:r>
            <a:br>
              <a:rPr lang="en-US" altLang="en-US" i="1"/>
            </a:br>
            <a:endParaRPr lang="en-US" altLang="en-US" i="1"/>
          </a:p>
        </p:txBody>
      </p:sp>
      <p:sp>
        <p:nvSpPr>
          <p:cNvPr id="2781" name="Google Shape;2781;p70"/>
          <p:cNvSpPr/>
          <p:nvPr/>
        </p:nvSpPr>
        <p:spPr>
          <a:xfrm rot="5400000" flipH="1">
            <a:off x="2023402" y="1149300"/>
            <a:ext cx="1691700" cy="2844900"/>
          </a:xfrm>
          <a:prstGeom prst="roundRect">
            <a:avLst>
              <a:gd name="adj" fmla="val 741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pic>
        <p:nvPicPr>
          <p:cNvPr id="2782" name="Google Shape;2782;p70" descr="C:/Users/HP/Pictures/Avatar-rai-ca-vo-tri-net-mat-vo-cam-nhin-kha-dang-yeu.webpAvatar-rai-ca-vo-tri-net-mat-vo-cam-nhin-kha-dang-yeu"/>
          <p:cNvPicPr preferRelativeResize="0"/>
          <p:nvPr/>
        </p:nvPicPr>
        <p:blipFill rotWithShape="1">
          <a:blip r:embed="rId1"/>
          <a:srcRect t="21922" b="21922"/>
          <a:stretch>
            <a:fillRect/>
          </a:stretch>
        </p:blipFill>
        <p:spPr>
          <a:xfrm>
            <a:off x="1543400" y="1827444"/>
            <a:ext cx="2651700" cy="1489200"/>
          </a:xfrm>
          <a:prstGeom prst="roundRect">
            <a:avLst>
              <a:gd name="adj" fmla="val 5324"/>
            </a:avLst>
          </a:prstGeom>
          <a:noFill/>
          <a:ln>
            <a:noFill/>
          </a:ln>
        </p:spPr>
      </p:pic>
      <p:sp>
        <p:nvSpPr>
          <p:cNvPr id="2783" name="Google Shape;2783;p70"/>
          <p:cNvSpPr/>
          <p:nvPr/>
        </p:nvSpPr>
        <p:spPr>
          <a:xfrm rot="-5400000" flipH="1">
            <a:off x="3409275" y="2550162"/>
            <a:ext cx="1227600" cy="432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cxnSp>
        <p:nvCxnSpPr>
          <p:cNvPr id="2784" name="Google Shape;2784;p70"/>
          <p:cNvCxnSpPr/>
          <p:nvPr/>
        </p:nvCxnSpPr>
        <p:spPr>
          <a:xfrm rot="10800000">
            <a:off x="1241600" y="3455700"/>
            <a:ext cx="3255300" cy="0"/>
          </a:xfrm>
          <a:prstGeom prst="straightConnector1">
            <a:avLst/>
          </a:prstGeom>
          <a:noFill/>
          <a:ln w="76200" cap="rnd" cmpd="sng">
            <a:solidFill>
              <a:schemeClr val="lt1"/>
            </a:solidFill>
            <a:prstDash val="solid"/>
            <a:round/>
            <a:headEnd type="none"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79"/>
                                        </p:tgtEl>
                                        <p:attrNameLst>
                                          <p:attrName>style.visibility</p:attrName>
                                        </p:attrNameLst>
                                      </p:cBhvr>
                                      <p:to>
                                        <p:strVal val="visible"/>
                                      </p:to>
                                    </p:set>
                                    <p:animEffect transition="in" filter="box(in)">
                                      <p:cBhvr>
                                        <p:cTn id="7" dur="2000"/>
                                        <p:tgtEl>
                                          <p:spTgt spid="2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9" grpId="0" bldLvl="0" animBg="1"/>
      <p:bldP spid="2779"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2839" name="Shape 2839"/>
        <p:cNvGrpSpPr/>
        <p:nvPr/>
      </p:nvGrpSpPr>
      <p:grpSpPr>
        <a:xfrm>
          <a:off x="0" y="0"/>
          <a:ext cx="0" cy="0"/>
          <a:chOff x="0" y="0"/>
          <a:chExt cx="0" cy="0"/>
        </a:xfrm>
      </p:grpSpPr>
      <p:sp>
        <p:nvSpPr>
          <p:cNvPr id="2840" name="Google Shape;2840;p73"/>
          <p:cNvSpPr txBox="1"/>
          <p:nvPr>
            <p:ph type="title"/>
          </p:nvPr>
        </p:nvSpPr>
        <p:spPr>
          <a:xfrm>
            <a:off x="1259840" y="2388235"/>
            <a:ext cx="3239135" cy="367665"/>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altLang="en-US" i="1"/>
              <a:t>Sea otters sometimes hold hands while sleeping.</a:t>
            </a:r>
            <a:br>
              <a:rPr lang="en-US" altLang="en-US" i="1"/>
            </a:br>
            <a:endParaRPr lang="en-US" altLang="en-US" i="1"/>
          </a:p>
        </p:txBody>
      </p:sp>
      <p:pic>
        <p:nvPicPr>
          <p:cNvPr id="2842" name="Google Shape;2842;p73"/>
          <p:cNvPicPr preferRelativeResize="0"/>
          <p:nvPr/>
        </p:nvPicPr>
        <p:blipFill rotWithShape="1">
          <a:blip r:embed="rId1">
            <a:alphaModFix amt="91000"/>
          </a:blip>
          <a:srcRect l="13230" t="10019" r="13230" b="10019"/>
          <a:stretch>
            <a:fillRect/>
          </a:stretch>
        </p:blipFill>
        <p:spPr>
          <a:xfrm flipH="1">
            <a:off x="107315" y="123825"/>
            <a:ext cx="1581150" cy="1686560"/>
          </a:xfrm>
          <a:prstGeom prst="rect">
            <a:avLst/>
          </a:prstGeom>
          <a:noFill/>
          <a:ln>
            <a:noFill/>
          </a:ln>
        </p:spPr>
      </p:pic>
      <p:pic>
        <p:nvPicPr>
          <p:cNvPr id="3" name="Picture 2"/>
          <p:cNvPicPr/>
          <p:nvPr/>
        </p:nvPicPr>
        <p:blipFill>
          <a:blip r:embed="rId2"/>
          <a:stretch>
            <a:fillRect/>
          </a:stretch>
        </p:blipFill>
        <p:spPr>
          <a:xfrm>
            <a:off x="4500245" y="628015"/>
            <a:ext cx="3636645" cy="36239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40"/>
                                        </p:tgtEl>
                                        <p:attrNameLst>
                                          <p:attrName>style.visibility</p:attrName>
                                        </p:attrNameLst>
                                      </p:cBhvr>
                                      <p:to>
                                        <p:strVal val="visible"/>
                                      </p:to>
                                    </p:set>
                                    <p:animEffect transition="in" filter="checkerboard(across)">
                                      <p:cBhvr>
                                        <p:cTn id="7" dur="500"/>
                                        <p:tgtEl>
                                          <p:spTgt spid="2840"/>
                                        </p:tgtEl>
                                      </p:cBhvr>
                                    </p:animEffect>
                                  </p:childTnLst>
                                </p:cTn>
                              </p:par>
                            </p:childTnLst>
                          </p:cTn>
                        </p:par>
                      </p:childTnLst>
                    </p:cTn>
                  </p:par>
                  <p:par>
                    <p:cTn id="8" fill="hold">
                      <p:stCondLst>
                        <p:cond delay="indefinite"/>
                      </p:stCondLst>
                      <p:childTnLst>
                        <p:par>
                          <p:cTn id="9" fill="hold">
                            <p:stCondLst>
                              <p:cond delay="0"/>
                            </p:stCondLst>
                            <p:childTnLst>
                              <p:par>
                                <p:cTn id="10" presetID="11" presetClass="entr" presetSubtype="0" fill="hold" grpId="2" nodeType="clickEffect">
                                  <p:stCondLst>
                                    <p:cond delay="0"/>
                                  </p:stCondLst>
                                  <p:childTnLst>
                                    <p:set>
                                      <p:cBhvr>
                                        <p:cTn id="11" dur="1000">
                                          <p:stCondLst>
                                            <p:cond delay="0"/>
                                          </p:stCondLst>
                                        </p:cTn>
                                        <p:tgtEl>
                                          <p:spTgt spid="284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4" nodeType="clickEffect">
                                  <p:stCondLst>
                                    <p:cond delay="0"/>
                                  </p:stCondLst>
                                  <p:childTnLst>
                                    <p:set>
                                      <p:cBhvr>
                                        <p:cTn id="15" dur="1" fill="hold">
                                          <p:stCondLst>
                                            <p:cond delay="0"/>
                                          </p:stCondLst>
                                        </p:cTn>
                                        <p:tgtEl>
                                          <p:spTgt spid="2840"/>
                                        </p:tgtEl>
                                        <p:attrNameLst>
                                          <p:attrName>style.visibility</p:attrName>
                                        </p:attrNameLst>
                                      </p:cBhvr>
                                      <p:to>
                                        <p:strVal val="visible"/>
                                      </p:to>
                                    </p:set>
                                    <p:animEffect transition="in" filter="blinds(horizontal)">
                                      <p:cBhvr>
                                        <p:cTn id="16" dur="500"/>
                                        <p:tgtEl>
                                          <p:spTgt spid="2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0" grpId="0" bldLvl="0" animBg="1"/>
      <p:bldP spid="2840" grpId="1" animBg="1"/>
      <p:bldP spid="2840" grpId="2" bldLvl="0" animBg="1"/>
      <p:bldP spid="2840" grpId="3" animBg="1"/>
      <p:bldP spid="2840" grpId="4" bldLvl="0" animBg="1"/>
      <p:bldP spid="2840" grpId="5"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2846" name="Shape 2846"/>
        <p:cNvGrpSpPr/>
        <p:nvPr/>
      </p:nvGrpSpPr>
      <p:grpSpPr>
        <a:xfrm>
          <a:off x="0" y="0"/>
          <a:ext cx="0" cy="0"/>
          <a:chOff x="0" y="0"/>
          <a:chExt cx="0" cy="0"/>
        </a:xfrm>
      </p:grpSpPr>
      <p:sp>
        <p:nvSpPr>
          <p:cNvPr id="2847" name="Google Shape;2847;p74"/>
          <p:cNvSpPr txBox="1"/>
          <p:nvPr>
            <p:ph type="title"/>
          </p:nvPr>
        </p:nvSpPr>
        <p:spPr>
          <a:xfrm>
            <a:off x="683170" y="2859020"/>
            <a:ext cx="7704000" cy="367800"/>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altLang="en-US" sz="3200"/>
              <a:t>Otters are wild animals that require strict protection. In Vietnam, all otter species are listed in the Red Book and are classified as endangered and rare, requiring priority protection, and all acts of illegal hunting, trading, or keeping them in captivity are strictly prohibited.</a:t>
            </a:r>
            <a:br>
              <a:rPr lang="en-US" altLang="en-US" sz="3200"/>
            </a:br>
            <a:endParaRPr lang="en-US" altLang="en-US" sz="3200"/>
          </a:p>
        </p:txBody>
      </p:sp>
      <p:sp>
        <p:nvSpPr>
          <p:cNvPr id="2848" name="Google Shape;2848;p74"/>
          <p:cNvSpPr txBox="1"/>
          <p:nvPr>
            <p:ph type="body" idx="1"/>
          </p:nvPr>
        </p:nvSpPr>
        <p:spPr>
          <a:xfrm>
            <a:off x="2267495" y="2356135"/>
            <a:ext cx="4479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ltLang="en-US"/>
          </a:p>
          <a:p>
            <a:pPr marL="0" lvl="0" indent="0" algn="l" rtl="0">
              <a:spcBef>
                <a:spcPts val="0"/>
              </a:spcBef>
              <a:spcAft>
                <a:spcPts val="0"/>
              </a:spcAft>
              <a:buNone/>
            </a:pPr>
            <a:endParaRPr lang="en-US" altLang="en-US" sz="2500">
              <a:solidFill>
                <a:schemeClr val="lt1"/>
              </a:solidFill>
              <a:latin typeface="Chela One" panose="02000000000000000000"/>
              <a:ea typeface="Chela One" panose="02000000000000000000"/>
              <a:cs typeface="Chela One" panose="02000000000000000000"/>
              <a:sym typeface="Chela One" panose="02000000000000000000"/>
            </a:endParaRPr>
          </a:p>
          <a:p>
            <a:pPr marL="48260" marR="50800" lvl="0" indent="0" algn="l" rtl="0">
              <a:spcBef>
                <a:spcPts val="0"/>
              </a:spcBef>
              <a:spcAft>
                <a:spcPts val="0"/>
              </a:spcAft>
              <a:buSzPts val="1400"/>
              <a:buNone/>
            </a:pPr>
            <a:r>
              <a:rPr lang="en-US" altLang="en-US">
                <a:uFill>
                  <a:noFill/>
                </a:uFill>
                <a:latin typeface="Comfortaa"/>
                <a:ea typeface="Comfortaa"/>
                <a:cs typeface="Comfortaa"/>
                <a:sym typeface="Comfortaa"/>
              </a:rPr>
              <a:t>      </a:t>
            </a:r>
            <a:endParaRPr sz="2500">
              <a:solidFill>
                <a:schemeClr val="lt1"/>
              </a:solidFill>
              <a:latin typeface="Chela One" panose="02000000000000000000"/>
              <a:ea typeface="Chela One" panose="02000000000000000000"/>
              <a:cs typeface="Chela One" panose="02000000000000000000"/>
              <a:sym typeface="Chela One" panose="02000000000000000000"/>
            </a:endParaRPr>
          </a:p>
          <a:p>
            <a:pPr marL="0" lvl="0" indent="0" algn="l" rtl="0">
              <a:spcBef>
                <a:spcPts val="0"/>
              </a:spcBef>
              <a:spcAft>
                <a:spcPts val="0"/>
              </a:spcAft>
              <a:buNone/>
            </a:pPr>
          </a:p>
          <a:p>
            <a:pPr marL="0" lvl="0" indent="0" algn="l" rtl="0">
              <a:spcBef>
                <a:spcPts val="0"/>
              </a:spcBef>
              <a:spcAft>
                <a:spcPts val="0"/>
              </a:spcAft>
              <a:buNone/>
            </a:pPr>
          </a:p>
        </p:txBody>
      </p:sp>
      <p:pic>
        <p:nvPicPr>
          <p:cNvPr id="2842" name="Google Shape;2842;p73"/>
          <p:cNvPicPr preferRelativeResize="0"/>
          <p:nvPr/>
        </p:nvPicPr>
        <p:blipFill rotWithShape="1">
          <a:blip r:embed="rId1">
            <a:alphaModFix amt="91000"/>
          </a:blip>
          <a:srcRect l="13230" t="10019" r="13230" b="10019"/>
          <a:stretch>
            <a:fillRect/>
          </a:stretch>
        </p:blipFill>
        <p:spPr>
          <a:xfrm flipH="1">
            <a:off x="107315" y="123825"/>
            <a:ext cx="1581150" cy="16865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47"/>
                                        </p:tgtEl>
                                        <p:attrNameLst>
                                          <p:attrName>style.visibility</p:attrName>
                                        </p:attrNameLst>
                                      </p:cBhvr>
                                      <p:to>
                                        <p:strVal val="visible"/>
                                      </p:to>
                                    </p:set>
                                    <p:animEffect transition="in" filter="box(in)">
                                      <p:cBhvr>
                                        <p:cTn id="7" dur="2000"/>
                                        <p:tgtEl>
                                          <p:spTgt spid="284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848">
                                            <p:txEl>
                                              <p:pRg st="2" end="2"/>
                                            </p:txEl>
                                          </p:spTgt>
                                        </p:tgtEl>
                                        <p:attrNameLst>
                                          <p:attrName>style.visibility</p:attrName>
                                        </p:attrNameLst>
                                      </p:cBhvr>
                                      <p:to>
                                        <p:strVal val="visible"/>
                                      </p:to>
                                    </p:set>
                                    <p:animEffect transition="in" filter="circle(in)">
                                      <p:cBhvr>
                                        <p:cTn id="12" dur="2000"/>
                                        <p:tgtEl>
                                          <p:spTgt spid="28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7" grpId="0" bldLvl="0" animBg="1"/>
      <p:bldP spid="2847" grpId="1" animBg="1"/>
      <p:bldP spid="2848" grpId="0" build="p"/>
      <p:bldP spid="2848" grpI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ubtitle 3"/>
          <p:cNvSpPr/>
          <p:nvPr>
            <p:ph type="subTitle" idx="1"/>
          </p:nvPr>
        </p:nvSpPr>
        <p:spPr>
          <a:xfrm>
            <a:off x="3203455" y="2428216"/>
            <a:ext cx="2804400" cy="584400"/>
          </a:xfrm>
        </p:spPr>
        <p:txBody>
          <a:bodyPr/>
          <a:p>
            <a:endParaRPr lang="en-US"/>
          </a:p>
        </p:txBody>
      </p:sp>
      <p:sp>
        <p:nvSpPr>
          <p:cNvPr id="6" name="Title 5"/>
          <p:cNvSpPr/>
          <p:nvPr>
            <p:ph type="title" idx="2"/>
          </p:nvPr>
        </p:nvSpPr>
        <p:spPr>
          <a:xfrm>
            <a:off x="1331595" y="1924050"/>
            <a:ext cx="7092315" cy="842010"/>
          </a:xfrm>
        </p:spPr>
        <p:txBody>
          <a:bodyPr/>
          <a:p>
            <a:r>
              <a:rPr lang="en-US"/>
              <a:t>Thanks for listening!</a:t>
            </a:r>
            <a:endParaRPr lang="en-US"/>
          </a:p>
        </p:txBody>
      </p:sp>
    </p:spTree>
  </p:cSld>
  <p:clrMapOvr>
    <a:masterClrMapping/>
  </p:clrMapOvr>
  <mc:AlternateContent xmlns:mc="http://schemas.openxmlformats.org/markup-compatibility/2006">
    <mc:Choice xmlns:p14="http://schemas.microsoft.com/office/powerpoint/2010/main" Requires="p14">
      <p:transition>
        <p14:rippl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9252585" y="3579495"/>
            <a:ext cx="2865120" cy="367030"/>
          </a:xfrm>
        </p:spPr>
        <p:txBody>
          <a:bodyPr/>
          <a:p>
            <a:r>
              <a:rPr lang="en-US"/>
              <a:t>And thank you everyone 1 more time&lt;3</a:t>
            </a:r>
            <a:endParaRPr lang="en-US"/>
          </a:p>
        </p:txBody>
      </p:sp>
      <p:sp>
        <p:nvSpPr>
          <p:cNvPr id="5" name="Title 4"/>
          <p:cNvSpPr/>
          <p:nvPr>
            <p:ph type="title" idx="2"/>
          </p:nvPr>
        </p:nvSpPr>
        <p:spPr>
          <a:xfrm>
            <a:off x="-4500880" y="3579495"/>
            <a:ext cx="3248025" cy="367030"/>
          </a:xfrm>
        </p:spPr>
        <p:txBody>
          <a:bodyPr/>
          <a:p>
            <a:r>
              <a:rPr lang="en-US"/>
              <a:t>Thank you Class 4B2 beacause you giveing me a lots off knowledge &lt;( ^ v ^ )&gt;</a:t>
            </a:r>
            <a:endParaRPr lang="en-US"/>
          </a:p>
        </p:txBody>
      </p:sp>
      <p:sp>
        <p:nvSpPr>
          <p:cNvPr id="7" name="Title 6"/>
          <p:cNvSpPr/>
          <p:nvPr>
            <p:ph type="title" idx="3"/>
          </p:nvPr>
        </p:nvSpPr>
        <p:spPr>
          <a:xfrm>
            <a:off x="9252585" y="1203325"/>
            <a:ext cx="3642995" cy="76200"/>
          </a:xfrm>
        </p:spPr>
        <p:txBody>
          <a:bodyPr/>
          <a:p>
            <a:r>
              <a:rPr lang="en-US"/>
              <a:t>Thank you all my friend beacause you’re next to me and make me feel happy^^</a:t>
            </a:r>
            <a:endParaRPr lang="en-US"/>
          </a:p>
        </p:txBody>
      </p:sp>
      <p:sp>
        <p:nvSpPr>
          <p:cNvPr id="9" name="Title 8"/>
          <p:cNvSpPr/>
          <p:nvPr>
            <p:ph type="title" idx="5"/>
          </p:nvPr>
        </p:nvSpPr>
        <p:spPr>
          <a:xfrm>
            <a:off x="-4860290" y="699770"/>
            <a:ext cx="4274185" cy="367030"/>
          </a:xfrm>
        </p:spPr>
        <p:txBody>
          <a:bodyPr/>
          <a:p>
            <a:r>
              <a:rPr lang="en-US"/>
              <a:t>Thank you Ms.Mona Grace and Mr.Lữ Hồng Hải teaching me!</a:t>
            </a:r>
            <a:endParaRPr 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7" grpId="0" bldLvl="0" animBg="1"/>
      <p:bldP spid="7" grpId="1" animBg="1"/>
      <p:bldP spid="5" grpId="0" bldLvl="0" animBg="1"/>
      <p:bldP spid="5" grpId="1" animBg="1"/>
      <p:bldP spid="4" grpId="0" bldLvl="0" animBg="1"/>
      <p:bldP spid="4"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5076190" y="3651885"/>
            <a:ext cx="2865120" cy="367030"/>
          </a:xfrm>
        </p:spPr>
        <p:txBody>
          <a:bodyPr/>
          <a:p>
            <a:r>
              <a:rPr lang="en-US"/>
              <a:t>And thank you everyone one more time&lt;3</a:t>
            </a:r>
            <a:endParaRPr lang="en-US"/>
          </a:p>
        </p:txBody>
      </p:sp>
      <p:sp>
        <p:nvSpPr>
          <p:cNvPr id="5" name="Title 4"/>
          <p:cNvSpPr/>
          <p:nvPr>
            <p:ph type="title" idx="2"/>
          </p:nvPr>
        </p:nvSpPr>
        <p:spPr>
          <a:xfrm>
            <a:off x="107315" y="3435985"/>
            <a:ext cx="3009900" cy="367030"/>
          </a:xfrm>
        </p:spPr>
        <p:txBody>
          <a:bodyPr/>
          <a:p>
            <a:r>
              <a:rPr lang="en-US"/>
              <a:t>Thank you Class 4B2 because you give me a lot of knowledge. </a:t>
            </a:r>
            <a:br>
              <a:rPr lang="en-US"/>
            </a:br>
            <a:r>
              <a:rPr lang="en-US"/>
              <a:t>&lt;( ^ v ^ )&gt;</a:t>
            </a:r>
            <a:endParaRPr lang="en-US"/>
          </a:p>
        </p:txBody>
      </p:sp>
      <p:sp>
        <p:nvSpPr>
          <p:cNvPr id="7" name="Title 6"/>
          <p:cNvSpPr/>
          <p:nvPr>
            <p:ph type="title" idx="3"/>
          </p:nvPr>
        </p:nvSpPr>
        <p:spPr>
          <a:xfrm>
            <a:off x="4716145" y="1203325"/>
            <a:ext cx="3642995" cy="76200"/>
          </a:xfrm>
        </p:spPr>
        <p:txBody>
          <a:bodyPr/>
          <a:p>
            <a:r>
              <a:rPr lang="en-US"/>
              <a:t>Thank you all my friends because you’re beside me and make me feel happy.^^</a:t>
            </a:r>
            <a:endParaRPr lang="en-US"/>
          </a:p>
        </p:txBody>
      </p:sp>
      <p:sp>
        <p:nvSpPr>
          <p:cNvPr id="9" name="Title 8"/>
          <p:cNvSpPr/>
          <p:nvPr>
            <p:ph type="title" idx="5"/>
          </p:nvPr>
        </p:nvSpPr>
        <p:spPr>
          <a:xfrm>
            <a:off x="-180340" y="771525"/>
            <a:ext cx="4274185" cy="367030"/>
          </a:xfrm>
        </p:spPr>
        <p:txBody>
          <a:bodyPr/>
          <a:p>
            <a:r>
              <a:rPr lang="en-US"/>
              <a:t>Thank you Ms.Mona Grace and Mr.Lu Hong Hai for teaching me!</a:t>
            </a:r>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7" grpId="0" bldLvl="0" animBg="1"/>
      <p:bldP spid="7" grpId="1" animBg="1"/>
      <p:bldP spid="5" grpId="0" bldLvl="0" animBg="1"/>
      <p:bldP spid="5" grpId="1" animBg="1"/>
      <p:bldP spid="4" grpId="0" bldLvl="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178" name="Shape 2178"/>
        <p:cNvGrpSpPr/>
        <p:nvPr/>
      </p:nvGrpSpPr>
      <p:grpSpPr>
        <a:xfrm>
          <a:off x="0" y="0"/>
          <a:ext cx="0" cy="0"/>
          <a:chOff x="0" y="0"/>
          <a:chExt cx="0" cy="0"/>
        </a:xfrm>
      </p:grpSpPr>
      <p:pic>
        <p:nvPicPr>
          <p:cNvPr id="2179" name="Google Shape;2179;p43"/>
          <p:cNvPicPr preferRelativeResize="0"/>
          <p:nvPr/>
        </p:nvPicPr>
        <p:blipFill rotWithShape="1">
          <a:blip r:embed="rId1"/>
          <a:srcRect l="14852" t="14852" r="14859" b="14859"/>
          <a:stretch>
            <a:fillRect/>
          </a:stretch>
        </p:blipFill>
        <p:spPr>
          <a:xfrm rot="15060000" flipH="1">
            <a:off x="-13820" y="-518795"/>
            <a:ext cx="2826849" cy="2826849"/>
          </a:xfrm>
          <a:prstGeom prst="rect">
            <a:avLst/>
          </a:prstGeom>
          <a:noFill/>
          <a:ln>
            <a:noFill/>
          </a:ln>
        </p:spPr>
      </p:pic>
      <p:sp>
        <p:nvSpPr>
          <p:cNvPr id="2180" name="Google Shape;2180;p43"/>
          <p:cNvSpPr/>
          <p:nvPr/>
        </p:nvSpPr>
        <p:spPr>
          <a:xfrm>
            <a:off x="2555927" y="1348059"/>
            <a:ext cx="1441976" cy="1280673"/>
          </a:xfrm>
          <a:custGeom>
            <a:avLst/>
            <a:gdLst/>
            <a:ahLst/>
            <a:cxnLst/>
            <a:rect l="l" t="t" r="r" b="b"/>
            <a:pathLst>
              <a:path w="231364" h="205483" extrusionOk="0">
                <a:moveTo>
                  <a:pt x="152857" y="0"/>
                </a:moveTo>
                <a:cubicBezTo>
                  <a:pt x="138798" y="0"/>
                  <a:pt x="125083" y="6050"/>
                  <a:pt x="113561" y="14876"/>
                </a:cubicBezTo>
                <a:cubicBezTo>
                  <a:pt x="104141" y="22091"/>
                  <a:pt x="95430" y="31408"/>
                  <a:pt x="84169" y="34037"/>
                </a:cubicBezTo>
                <a:cubicBezTo>
                  <a:pt x="81501" y="34660"/>
                  <a:pt x="78793" y="34879"/>
                  <a:pt x="76064" y="34879"/>
                </a:cubicBezTo>
                <a:cubicBezTo>
                  <a:pt x="70897" y="34879"/>
                  <a:pt x="65657" y="34096"/>
                  <a:pt x="60472" y="33792"/>
                </a:cubicBezTo>
                <a:cubicBezTo>
                  <a:pt x="59094" y="33711"/>
                  <a:pt x="57709" y="33670"/>
                  <a:pt x="56320" y="33670"/>
                </a:cubicBezTo>
                <a:cubicBezTo>
                  <a:pt x="38647" y="33670"/>
                  <a:pt x="20467" y="40304"/>
                  <a:pt x="10035" y="55732"/>
                </a:cubicBezTo>
                <a:cubicBezTo>
                  <a:pt x="2813" y="66410"/>
                  <a:pt x="1" y="80423"/>
                  <a:pt x="1241" y="93901"/>
                </a:cubicBezTo>
                <a:cubicBezTo>
                  <a:pt x="2149" y="103752"/>
                  <a:pt x="4716" y="114207"/>
                  <a:pt x="9707" y="122835"/>
                </a:cubicBezTo>
                <a:cubicBezTo>
                  <a:pt x="13419" y="129247"/>
                  <a:pt x="18917" y="134441"/>
                  <a:pt x="22296" y="141072"/>
                </a:cubicBezTo>
                <a:cubicBezTo>
                  <a:pt x="25401" y="147170"/>
                  <a:pt x="24213" y="154519"/>
                  <a:pt x="22739" y="160896"/>
                </a:cubicBezTo>
                <a:cubicBezTo>
                  <a:pt x="21458" y="166439"/>
                  <a:pt x="19936" y="172085"/>
                  <a:pt x="20610" y="177731"/>
                </a:cubicBezTo>
                <a:cubicBezTo>
                  <a:pt x="21101" y="181848"/>
                  <a:pt x="22760" y="185655"/>
                  <a:pt x="25182" y="188991"/>
                </a:cubicBezTo>
                <a:cubicBezTo>
                  <a:pt x="36779" y="204960"/>
                  <a:pt x="59598" y="205198"/>
                  <a:pt x="77397" y="205441"/>
                </a:cubicBezTo>
                <a:cubicBezTo>
                  <a:pt x="79403" y="205468"/>
                  <a:pt x="81406" y="205483"/>
                  <a:pt x="83405" y="205483"/>
                </a:cubicBezTo>
                <a:cubicBezTo>
                  <a:pt x="120159" y="205483"/>
                  <a:pt x="155803" y="200541"/>
                  <a:pt x="186961" y="179157"/>
                </a:cubicBezTo>
                <a:cubicBezTo>
                  <a:pt x="204713" y="166972"/>
                  <a:pt x="231364" y="145556"/>
                  <a:pt x="227985" y="121277"/>
                </a:cubicBezTo>
                <a:cubicBezTo>
                  <a:pt x="225173" y="101080"/>
                  <a:pt x="202358" y="76968"/>
                  <a:pt x="198396" y="68650"/>
                </a:cubicBezTo>
                <a:cubicBezTo>
                  <a:pt x="194491" y="60450"/>
                  <a:pt x="199472" y="43648"/>
                  <a:pt x="197160" y="34766"/>
                </a:cubicBezTo>
                <a:cubicBezTo>
                  <a:pt x="192062" y="15162"/>
                  <a:pt x="175439" y="2010"/>
                  <a:pt x="157630" y="236"/>
                </a:cubicBezTo>
                <a:cubicBezTo>
                  <a:pt x="156036" y="77"/>
                  <a:pt x="154444" y="0"/>
                  <a:pt x="152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1" name="Google Shape;2181;p43"/>
          <p:cNvSpPr txBox="1"/>
          <p:nvPr>
            <p:ph type="title"/>
          </p:nvPr>
        </p:nvSpPr>
        <p:spPr>
          <a:xfrm>
            <a:off x="3636010" y="1923415"/>
            <a:ext cx="5036185" cy="94742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a:t>About otters&lt;3</a:t>
            </a:r>
            <a:endParaRPr lang="en-US" altLang="en-GB"/>
          </a:p>
        </p:txBody>
      </p:sp>
      <p:sp>
        <p:nvSpPr>
          <p:cNvPr id="2182" name="Google Shape;2182;p43"/>
          <p:cNvSpPr txBox="1"/>
          <p:nvPr>
            <p:ph type="title" idx="2"/>
          </p:nvPr>
        </p:nvSpPr>
        <p:spPr>
          <a:xfrm>
            <a:off x="2655400" y="1570671"/>
            <a:ext cx="1124100" cy="841800"/>
          </a:xfrm>
          <a:prstGeom prst="rect">
            <a:avLst/>
          </a:prstGeom>
        </p:spPr>
        <p:txBody>
          <a:bodyPr spcFirstLastPara="1" wrap="square" lIns="91425" tIns="0" rIns="91425" bIns="126000" anchor="ctr" anchorCtr="0">
            <a:noAutofit/>
          </a:bodyPr>
          <a:lstStyle/>
          <a:p>
            <a:pPr marL="0" lvl="0" indent="0" algn="ctr" rtl="0">
              <a:spcBef>
                <a:spcPts val="0"/>
              </a:spcBef>
              <a:spcAft>
                <a:spcPts val="0"/>
              </a:spcAft>
              <a:buNone/>
            </a:pPr>
            <a:r>
              <a:rPr lang="en-US" altLang="en-GB"/>
              <a:t>0</a:t>
            </a:r>
            <a:r>
              <a:rPr lang="en-GB"/>
              <a:t>1</a:t>
            </a:r>
            <a:endParaRPr lang="en-GB"/>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188" name="Shape 2188"/>
        <p:cNvGrpSpPr/>
        <p:nvPr/>
      </p:nvGrpSpPr>
      <p:grpSpPr>
        <a:xfrm>
          <a:off x="0" y="0"/>
          <a:ext cx="0" cy="0"/>
          <a:chOff x="0" y="0"/>
          <a:chExt cx="0" cy="0"/>
        </a:xfrm>
      </p:grpSpPr>
      <p:sp>
        <p:nvSpPr>
          <p:cNvPr id="2189" name="Google Shape;2189;p44"/>
          <p:cNvSpPr/>
          <p:nvPr/>
        </p:nvSpPr>
        <p:spPr>
          <a:xfrm>
            <a:off x="2054850" y="1635455"/>
            <a:ext cx="5091933" cy="1714522"/>
          </a:xfrm>
          <a:custGeom>
            <a:avLst/>
            <a:gdLst/>
            <a:ahLst/>
            <a:cxnLst/>
            <a:rect l="l" t="t" r="r" b="b"/>
            <a:pathLst>
              <a:path w="131320" h="20660" extrusionOk="0">
                <a:moveTo>
                  <a:pt x="18396" y="379"/>
                </a:moveTo>
                <a:cubicBezTo>
                  <a:pt x="36819" y="15"/>
                  <a:pt x="94886" y="-249"/>
                  <a:pt x="113178" y="379"/>
                </a:cubicBezTo>
                <a:cubicBezTo>
                  <a:pt x="131471" y="1008"/>
                  <a:pt x="125292" y="2605"/>
                  <a:pt x="128151" y="4150"/>
                </a:cubicBezTo>
                <a:cubicBezTo>
                  <a:pt x="131010" y="5695"/>
                  <a:pt x="129847" y="7749"/>
                  <a:pt x="130332" y="9647"/>
                </a:cubicBezTo>
                <a:cubicBezTo>
                  <a:pt x="130817" y="11545"/>
                  <a:pt x="131780" y="13804"/>
                  <a:pt x="131063" y="15536"/>
                </a:cubicBezTo>
                <a:cubicBezTo>
                  <a:pt x="130346" y="17268"/>
                  <a:pt x="131901" y="19200"/>
                  <a:pt x="126032" y="20038"/>
                </a:cubicBezTo>
                <a:cubicBezTo>
                  <a:pt x="120163" y="20877"/>
                  <a:pt x="105865" y="20655"/>
                  <a:pt x="95847" y="20567"/>
                </a:cubicBezTo>
                <a:cubicBezTo>
                  <a:pt x="85829" y="20479"/>
                  <a:pt x="79192" y="19651"/>
                  <a:pt x="65926" y="19508"/>
                </a:cubicBezTo>
                <a:cubicBezTo>
                  <a:pt x="52660" y="19365"/>
                  <a:pt x="26976" y="20062"/>
                  <a:pt x="16252" y="19709"/>
                </a:cubicBezTo>
                <a:cubicBezTo>
                  <a:pt x="5528" y="19356"/>
                  <a:pt x="4204" y="19056"/>
                  <a:pt x="1582" y="17390"/>
                </a:cubicBezTo>
                <a:cubicBezTo>
                  <a:pt x="-1039" y="15724"/>
                  <a:pt x="347" y="12182"/>
                  <a:pt x="523" y="9711"/>
                </a:cubicBezTo>
                <a:cubicBezTo>
                  <a:pt x="700" y="7240"/>
                  <a:pt x="-338" y="4117"/>
                  <a:pt x="2641" y="2562"/>
                </a:cubicBezTo>
                <a:cubicBezTo>
                  <a:pt x="5620" y="1007"/>
                  <a:pt x="-27" y="743"/>
                  <a:pt x="18396" y="379"/>
                </a:cubicBezTo>
                <a:close/>
              </a:path>
            </a:pathLst>
          </a:custGeom>
          <a:solidFill>
            <a:schemeClr val="dk2"/>
          </a:solidFill>
          <a:ln>
            <a:noFill/>
          </a:ln>
        </p:spPr>
      </p:sp>
      <p:sp>
        <p:nvSpPr>
          <p:cNvPr id="2191" name="Google Shape;2191;p44"/>
          <p:cNvSpPr txBox="1"/>
          <p:nvPr>
            <p:ph type="title"/>
          </p:nvPr>
        </p:nvSpPr>
        <p:spPr>
          <a:xfrm>
            <a:off x="323215" y="1348105"/>
            <a:ext cx="8665210" cy="1129030"/>
          </a:xfrm>
          <a:prstGeom prst="rect">
            <a:avLst/>
          </a:prstGeom>
        </p:spPr>
        <p:txBody>
          <a:bodyPr spcFirstLastPara="1" wrap="square" lIns="91425" tIns="0" rIns="91425" bIns="0" anchor="t" anchorCtr="0">
            <a:noAutofit/>
          </a:bodyPr>
          <a:lstStyle/>
          <a:p>
            <a:pPr marL="0" lvl="0" indent="0" algn="ctr" rtl="0">
              <a:spcBef>
                <a:spcPts val="0"/>
              </a:spcBef>
              <a:spcAft>
                <a:spcPts val="0"/>
              </a:spcAft>
              <a:buNone/>
            </a:pPr>
            <a:r>
              <a:rPr lang="en-US" altLang="en-GB"/>
              <a:t>An Otter is a </a:t>
            </a:r>
            <a:br>
              <a:rPr lang="en-US" altLang="en-GB"/>
            </a:br>
            <a:r>
              <a:rPr lang="en-US" altLang="en-GB"/>
              <a:t>MAMMAL</a:t>
            </a:r>
            <a:endParaRPr lang="en-US" altLang="en-GB"/>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91"/>
                                        </p:tgtEl>
                                        <p:attrNameLst>
                                          <p:attrName>style.visibility</p:attrName>
                                        </p:attrNameLst>
                                      </p:cBhvr>
                                      <p:to>
                                        <p:strVal val="visible"/>
                                      </p:to>
                                    </p:set>
                                    <p:animEffect transition="in" filter="dissolve">
                                      <p:cBhvr>
                                        <p:cTn id="7" dur="500"/>
                                        <p:tgtEl>
                                          <p:spTgt spid="2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 grpId="0" bldLvl="0" animBg="1"/>
      <p:bldP spid="219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2195" name="Shape 2195"/>
        <p:cNvGrpSpPr/>
        <p:nvPr/>
      </p:nvGrpSpPr>
      <p:grpSpPr>
        <a:xfrm>
          <a:off x="0" y="0"/>
          <a:ext cx="0" cy="0"/>
          <a:chOff x="0" y="0"/>
          <a:chExt cx="0" cy="0"/>
        </a:xfrm>
      </p:grpSpPr>
      <p:sp>
        <p:nvSpPr>
          <p:cNvPr id="2196" name="Google Shape;2196;p45"/>
          <p:cNvSpPr txBox="1"/>
          <p:nvPr>
            <p:ph type="title"/>
          </p:nvPr>
        </p:nvSpPr>
        <p:spPr>
          <a:xfrm>
            <a:off x="611415" y="2415790"/>
            <a:ext cx="7704000" cy="367200"/>
          </a:xfrm>
          <a:prstGeom prst="rect">
            <a:avLst/>
          </a:prstGeom>
        </p:spPr>
        <p:txBody>
          <a:bodyPr spcFirstLastPara="1" wrap="square" lIns="91425" tIns="0" rIns="91425" bIns="0" anchor="ctr" anchorCtr="0">
            <a:noAutofit/>
          </a:bodyPr>
          <a:lstStyle/>
          <a:p>
            <a:pPr marL="0" lvl="0" indent="0" algn="ctr" rtl="0">
              <a:spcBef>
                <a:spcPts val="0"/>
              </a:spcBef>
              <a:spcAft>
                <a:spcPts val="0"/>
              </a:spcAft>
              <a:buNone/>
            </a:pPr>
            <a:r>
              <a:rPr lang="en-US" i="1"/>
              <a:t>Otters live in</a:t>
            </a:r>
            <a:endParaRPr lang="en-US" i="1"/>
          </a:p>
        </p:txBody>
      </p:sp>
      <p:cxnSp>
        <p:nvCxnSpPr>
          <p:cNvPr id="2197" name="Google Shape;2197;p45"/>
          <p:cNvCxnSpPr/>
          <p:nvPr/>
        </p:nvCxnSpPr>
        <p:spPr>
          <a:xfrm>
            <a:off x="899650" y="2617790"/>
            <a:ext cx="7713000" cy="0"/>
          </a:xfrm>
          <a:prstGeom prst="straightConnector1">
            <a:avLst/>
          </a:prstGeom>
          <a:noFill/>
          <a:ln w="19050" cap="rnd" cmpd="sng">
            <a:solidFill>
              <a:schemeClr val="lt1"/>
            </a:solidFill>
            <a:prstDash val="dot"/>
            <a:round/>
            <a:headEnd type="none" w="med" len="med"/>
            <a:tailEnd type="none" w="med" len="med"/>
          </a:ln>
        </p:spPr>
      </p:cxnSp>
      <p:sp>
        <p:nvSpPr>
          <p:cNvPr id="2198" name="Google Shape;2198;p45"/>
          <p:cNvSpPr/>
          <p:nvPr/>
        </p:nvSpPr>
        <p:spPr>
          <a:xfrm>
            <a:off x="1633800" y="2573725"/>
            <a:ext cx="89400" cy="89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1" name="Google Shape;2201;p45"/>
          <p:cNvSpPr/>
          <p:nvPr/>
        </p:nvSpPr>
        <p:spPr>
          <a:xfrm>
            <a:off x="7411795" y="2573725"/>
            <a:ext cx="89400" cy="89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04" name="Google Shape;2204;p45"/>
          <p:cNvSpPr txBox="1"/>
          <p:nvPr/>
        </p:nvSpPr>
        <p:spPr>
          <a:xfrm>
            <a:off x="4500187" y="3723985"/>
            <a:ext cx="1926000" cy="290700"/>
          </a:xfrm>
          <a:prstGeom prst="rect">
            <a:avLst/>
          </a:prstGeom>
          <a:noFill/>
          <a:ln>
            <a:noFill/>
          </a:ln>
          <a:effectLst>
            <a:outerShdw dist="38100" dir="8460000" algn="bl" rotWithShape="0">
              <a:schemeClr val="dk1">
                <a:alpha val="56999"/>
              </a:schemeClr>
            </a:outerShdw>
          </a:effectLst>
        </p:spPr>
        <p:txBody>
          <a:bodyPr spcFirstLastPara="1" wrap="square" lIns="0" tIns="91425" rIns="0" bIns="91425" anchor="ctr" anchorCtr="0">
            <a:noAutofit/>
          </a:bodyPr>
          <a:lstStyle/>
          <a:p>
            <a:pPr marL="0" lvl="0" indent="0" algn="ctr" rtl="0">
              <a:lnSpc>
                <a:spcPct val="160000"/>
              </a:lnSpc>
              <a:spcBef>
                <a:spcPts val="400"/>
              </a:spcBef>
              <a:spcAft>
                <a:spcPts val="0"/>
              </a:spcAft>
              <a:buNone/>
            </a:pPr>
            <a:endParaRPr sz="2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205" name="Google Shape;2205;p45"/>
          <p:cNvSpPr txBox="1"/>
          <p:nvPr/>
        </p:nvSpPr>
        <p:spPr>
          <a:xfrm>
            <a:off x="4567497" y="3227511"/>
            <a:ext cx="1926000" cy="80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Comfortaa Medium"/>
              <a:ea typeface="Comfortaa Medium"/>
              <a:cs typeface="Comfortaa Medium"/>
              <a:sym typeface="Comfortaa Medium"/>
            </a:endParaRPr>
          </a:p>
        </p:txBody>
      </p:sp>
      <p:sp>
        <p:nvSpPr>
          <p:cNvPr id="2206" name="Google Shape;2206;p45"/>
          <p:cNvSpPr txBox="1"/>
          <p:nvPr/>
        </p:nvSpPr>
        <p:spPr>
          <a:xfrm>
            <a:off x="6493495" y="2859750"/>
            <a:ext cx="1926000" cy="290700"/>
          </a:xfrm>
          <a:prstGeom prst="rect">
            <a:avLst/>
          </a:prstGeom>
          <a:noFill/>
          <a:ln>
            <a:noFill/>
          </a:ln>
          <a:effectLst>
            <a:outerShdw dist="38100" dir="8460000" algn="bl" rotWithShape="0">
              <a:schemeClr val="dk1">
                <a:alpha val="56999"/>
              </a:schemeClr>
            </a:outerShdw>
          </a:effectLst>
        </p:spPr>
        <p:txBody>
          <a:bodyPr spcFirstLastPara="1" wrap="square" lIns="0" tIns="91425" rIns="0" bIns="91425" anchor="ctr" anchorCtr="0">
            <a:noAutofit/>
          </a:bodyPr>
          <a:lstStyle/>
          <a:p>
            <a:pPr marL="0" lvl="0" indent="0" algn="ctr" rtl="0">
              <a:spcBef>
                <a:spcPts val="400"/>
              </a:spcBef>
              <a:spcAft>
                <a:spcPts val="0"/>
              </a:spcAft>
              <a:buNone/>
            </a:pPr>
            <a:endParaRPr sz="2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208" name="Google Shape;2208;p45"/>
          <p:cNvSpPr txBox="1"/>
          <p:nvPr/>
        </p:nvSpPr>
        <p:spPr>
          <a:xfrm>
            <a:off x="2627528" y="3149945"/>
            <a:ext cx="1926000" cy="290700"/>
          </a:xfrm>
          <a:prstGeom prst="rect">
            <a:avLst/>
          </a:prstGeom>
          <a:noFill/>
          <a:ln>
            <a:noFill/>
          </a:ln>
          <a:effectLst>
            <a:outerShdw dist="38100" dir="8460000" algn="bl" rotWithShape="0">
              <a:schemeClr val="dk1">
                <a:alpha val="56999"/>
              </a:schemeClr>
            </a:outerShdw>
          </a:effectLst>
        </p:spPr>
        <p:txBody>
          <a:bodyPr spcFirstLastPara="1" wrap="square" lIns="0" tIns="91425" rIns="0" bIns="91425" anchor="ctr" anchorCtr="0">
            <a:noAutofit/>
          </a:bodyPr>
          <a:lstStyle/>
          <a:p>
            <a:pPr marL="0" lvl="0" indent="0" algn="ctr" rtl="0">
              <a:lnSpc>
                <a:spcPct val="160000"/>
              </a:lnSpc>
              <a:spcBef>
                <a:spcPts val="400"/>
              </a:spcBef>
              <a:spcAft>
                <a:spcPts val="0"/>
              </a:spcAft>
              <a:buNone/>
            </a:pPr>
            <a:endParaRPr sz="2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209" name="Google Shape;2209;p45"/>
          <p:cNvSpPr txBox="1"/>
          <p:nvPr/>
        </p:nvSpPr>
        <p:spPr>
          <a:xfrm>
            <a:off x="2641498" y="3227511"/>
            <a:ext cx="1926000" cy="80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n-US" altLang="en-GB">
              <a:solidFill>
                <a:schemeClr val="dk1"/>
              </a:solidFill>
              <a:latin typeface="Comfortaa Medium"/>
              <a:ea typeface="Comfortaa Medium"/>
              <a:cs typeface="Comfortaa Medium"/>
              <a:sym typeface="Comfortaa Medium"/>
            </a:endParaRPr>
          </a:p>
        </p:txBody>
      </p:sp>
      <p:sp>
        <p:nvSpPr>
          <p:cNvPr id="2210" name="Google Shape;2210;p45"/>
          <p:cNvSpPr txBox="1"/>
          <p:nvPr/>
        </p:nvSpPr>
        <p:spPr>
          <a:xfrm>
            <a:off x="755900" y="1707950"/>
            <a:ext cx="905400" cy="841800"/>
          </a:xfrm>
          <a:prstGeom prst="rect">
            <a:avLst/>
          </a:prstGeom>
          <a:noFill/>
          <a:ln>
            <a:noFill/>
          </a:ln>
          <a:effectLst>
            <a:outerShdw dist="38100" dir="8460000" algn="bl" rotWithShape="0">
              <a:schemeClr val="dk1">
                <a:alpha val="56999"/>
              </a:schemeClr>
            </a:outerShdw>
          </a:effectLst>
        </p:spPr>
        <p:txBody>
          <a:bodyPr spcFirstLastPara="1" wrap="square" lIns="91425" tIns="0" rIns="91425" bIns="0" anchor="t" anchorCtr="0">
            <a:noAutofit/>
          </a:bodyPr>
          <a:lstStyle/>
          <a:p>
            <a:pPr marL="0" lvl="0" indent="0" algn="ctr" rtl="0">
              <a:spcBef>
                <a:spcPts val="0"/>
              </a:spcBef>
              <a:spcAft>
                <a:spcPts val="0"/>
              </a:spcAft>
              <a:buNone/>
            </a:pPr>
            <a:endParaRPr sz="5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211" name="Google Shape;2211;p45"/>
          <p:cNvSpPr txBox="1"/>
          <p:nvPr/>
        </p:nvSpPr>
        <p:spPr>
          <a:xfrm>
            <a:off x="3151798" y="1610160"/>
            <a:ext cx="905400" cy="841800"/>
          </a:xfrm>
          <a:prstGeom prst="rect">
            <a:avLst/>
          </a:prstGeom>
          <a:noFill/>
          <a:ln>
            <a:noFill/>
          </a:ln>
          <a:effectLst>
            <a:outerShdw dist="38100" dir="8460000" algn="bl" rotWithShape="0">
              <a:schemeClr val="dk1">
                <a:alpha val="56999"/>
              </a:schemeClr>
            </a:outerShdw>
          </a:effectLst>
        </p:spPr>
        <p:txBody>
          <a:bodyPr spcFirstLastPara="1" wrap="square" lIns="91425" tIns="0" rIns="91425" bIns="0" anchor="t" anchorCtr="0">
            <a:noAutofit/>
          </a:bodyPr>
          <a:lstStyle/>
          <a:p>
            <a:pPr marL="0" lvl="0" indent="0" algn="ctr" rtl="0">
              <a:spcBef>
                <a:spcPts val="0"/>
              </a:spcBef>
              <a:spcAft>
                <a:spcPts val="0"/>
              </a:spcAft>
              <a:buNone/>
            </a:pPr>
            <a:endParaRPr sz="5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212" name="Google Shape;2212;p45"/>
          <p:cNvSpPr txBox="1"/>
          <p:nvPr/>
        </p:nvSpPr>
        <p:spPr>
          <a:xfrm>
            <a:off x="5075892" y="1646355"/>
            <a:ext cx="905400" cy="841800"/>
          </a:xfrm>
          <a:prstGeom prst="rect">
            <a:avLst/>
          </a:prstGeom>
          <a:noFill/>
          <a:ln>
            <a:noFill/>
          </a:ln>
          <a:effectLst>
            <a:outerShdw dist="38100" dir="8460000" algn="bl" rotWithShape="0">
              <a:schemeClr val="dk1">
                <a:alpha val="56999"/>
              </a:schemeClr>
            </a:outerShdw>
          </a:effectLst>
        </p:spPr>
        <p:txBody>
          <a:bodyPr spcFirstLastPara="1" wrap="square" lIns="91425" tIns="0" rIns="91425" bIns="0" anchor="t" anchorCtr="0">
            <a:noAutofit/>
          </a:bodyPr>
          <a:lstStyle/>
          <a:p>
            <a:pPr marL="0" lvl="0" indent="0" algn="ctr" rtl="0">
              <a:spcBef>
                <a:spcPts val="0"/>
              </a:spcBef>
              <a:spcAft>
                <a:spcPts val="0"/>
              </a:spcAft>
              <a:buNone/>
            </a:pPr>
            <a:endParaRPr sz="5500">
              <a:solidFill>
                <a:schemeClr val="lt1"/>
              </a:solidFill>
              <a:latin typeface="Chela One" panose="02000000000000000000"/>
              <a:ea typeface="Chela One" panose="02000000000000000000"/>
              <a:cs typeface="Chela One" panose="02000000000000000000"/>
              <a:sym typeface="Chela One" panose="02000000000000000000"/>
            </a:endParaRPr>
          </a:p>
        </p:txBody>
      </p:sp>
      <p:sp>
        <p:nvSpPr>
          <p:cNvPr id="2213" name="Google Shape;2213;p45"/>
          <p:cNvSpPr txBox="1"/>
          <p:nvPr/>
        </p:nvSpPr>
        <p:spPr>
          <a:xfrm>
            <a:off x="7003795" y="1610160"/>
            <a:ext cx="905400" cy="841800"/>
          </a:xfrm>
          <a:prstGeom prst="rect">
            <a:avLst/>
          </a:prstGeom>
          <a:noFill/>
          <a:ln>
            <a:noFill/>
          </a:ln>
          <a:effectLst>
            <a:outerShdw dist="38100" dir="8460000" algn="bl" rotWithShape="0">
              <a:schemeClr val="dk1">
                <a:alpha val="56999"/>
              </a:schemeClr>
            </a:outerShdw>
          </a:effectLst>
        </p:spPr>
        <p:txBody>
          <a:bodyPr spcFirstLastPara="1" wrap="square" lIns="91425" tIns="0" rIns="91425" bIns="0" anchor="t" anchorCtr="0">
            <a:noAutofit/>
          </a:bodyPr>
          <a:lstStyle/>
          <a:p>
            <a:pPr marL="0" lvl="0" indent="0" algn="ctr" rtl="0">
              <a:spcBef>
                <a:spcPts val="0"/>
              </a:spcBef>
              <a:spcAft>
                <a:spcPts val="0"/>
              </a:spcAft>
              <a:buNone/>
            </a:pPr>
            <a:endParaRPr sz="5500">
              <a:solidFill>
                <a:schemeClr val="lt1"/>
              </a:solidFill>
              <a:latin typeface="Chela One" panose="02000000000000000000"/>
              <a:ea typeface="Chela One" panose="02000000000000000000"/>
              <a:cs typeface="Chela One" panose="02000000000000000000"/>
              <a:sym typeface="Chela One" panose="02000000000000000000"/>
            </a:endParaRPr>
          </a:p>
        </p:txBody>
      </p:sp>
    </p:spTree>
  </p:cSld>
  <p:clrMapOvr>
    <a:masterClrMapping/>
  </p:clrMapOvr>
  <mc:AlternateContent xmlns:mc="http://schemas.openxmlformats.org/markup-compatibility/2006">
    <mc:Choice xmlns:p14="http://schemas.microsoft.com/office/powerpoint/2010/main" Requires="p14">
      <p:transition>
        <p14:rippl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96"/>
                                        </p:tgtEl>
                                        <p:attrNameLst>
                                          <p:attrName>style.visibility</p:attrName>
                                        </p:attrNameLst>
                                      </p:cBhvr>
                                      <p:to>
                                        <p:strVal val="visible"/>
                                      </p:to>
                                    </p:set>
                                    <p:animEffect transition="in" filter="checkerboard(across)">
                                      <p:cBhvr>
                                        <p:cTn id="7" dur="500"/>
                                        <p:tgtEl>
                                          <p:spTgt spid="2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6" grpId="0" animBg="1"/>
      <p:bldP spid="219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357" name="Shape 2357"/>
        <p:cNvGrpSpPr/>
        <p:nvPr/>
      </p:nvGrpSpPr>
      <p:grpSpPr>
        <a:xfrm>
          <a:off x="0" y="0"/>
          <a:ext cx="0" cy="0"/>
          <a:chOff x="0" y="0"/>
          <a:chExt cx="0" cy="0"/>
        </a:xfrm>
      </p:grpSpPr>
      <p:sp>
        <p:nvSpPr>
          <p:cNvPr id="2358" name="Google Shape;2358;p57"/>
          <p:cNvSpPr txBox="1"/>
          <p:nvPr>
            <p:ph type="body" idx="1"/>
          </p:nvPr>
        </p:nvSpPr>
        <p:spPr>
          <a:xfrm>
            <a:off x="2855625" y="1908900"/>
            <a:ext cx="3432900" cy="132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i="1"/>
              <a:t>RIVERS</a:t>
            </a:r>
            <a:endParaRPr lang="en-US" i="1"/>
          </a:p>
        </p:txBody>
      </p:sp>
      <p:sp>
        <p:nvSpPr>
          <p:cNvPr id="2" name="Text Box 1"/>
          <p:cNvSpPr txBox="1"/>
          <p:nvPr/>
        </p:nvSpPr>
        <p:spPr>
          <a:xfrm>
            <a:off x="1270000" y="970915"/>
            <a:ext cx="3048000" cy="306705"/>
          </a:xfrm>
          <a:prstGeom prst="rect">
            <a:avLst/>
          </a:prstGeom>
          <a:noFill/>
        </p:spPr>
        <p:txBody>
          <a:bodyPr wrap="square" rtlCol="0">
            <a:spAutoFit/>
          </a:bodyPr>
          <a:p>
            <a:endParaRPr lang="en-US"/>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p:txBody>
          <a:bodyPr/>
          <a:p>
            <a:r>
              <a:rPr lang="en-US"/>
              <a:t>Lakes</a:t>
            </a:r>
            <a:br>
              <a:rPr lang="en-US"/>
            </a:br>
            <a:endParaRPr lang="en-US"/>
          </a:p>
        </p:txBody>
      </p:sp>
      <p:sp>
        <p:nvSpPr>
          <p:cNvPr id="5" name="Subtitle 4"/>
          <p:cNvSpPr/>
          <p:nvPr>
            <p:ph type="subTitle" idx="1"/>
          </p:nvPr>
        </p:nvSpPr>
        <p:spPr/>
        <p:txBody>
          <a:bodyPr/>
          <a:p>
            <a:endParaRPr lang="en-US"/>
          </a:p>
        </p:txBody>
      </p:sp>
      <p:pic>
        <p:nvPicPr>
          <p:cNvPr id="2663" name="Google Shape;2663;p66"/>
          <p:cNvPicPr preferRelativeResize="0"/>
          <p:nvPr/>
        </p:nvPicPr>
        <p:blipFill rotWithShape="1">
          <a:blip r:embed="rId1"/>
          <a:srcRect l="1038" t="60839" r="1038" b="20579"/>
          <a:stretch>
            <a:fillRect/>
          </a:stretch>
        </p:blipFill>
        <p:spPr>
          <a:xfrm>
            <a:off x="735965" y="2665690"/>
            <a:ext cx="7543800" cy="2148000"/>
          </a:xfrm>
          <a:prstGeom prst="roundRect">
            <a:avLst>
              <a:gd name="adj" fmla="val 16667"/>
            </a:avLst>
          </a:prstGeom>
          <a:noFill/>
          <a:ln w="76200" cap="flat" cmpd="sng">
            <a:solidFill>
              <a:schemeClr val="lt1"/>
            </a:solidFill>
            <a:prstDash val="solid"/>
            <a:round/>
            <a:headEnd type="none" w="sm" len="sm"/>
            <a:tailEnd type="none" w="sm" len="sm"/>
          </a:ln>
          <a:effectLst>
            <a:outerShdw dist="76200" dir="8100000" algn="bl" rotWithShape="0">
              <a:schemeClr val="dk1">
                <a:alpha val="55000"/>
              </a:schemeClr>
            </a:outerShdw>
          </a:effectLst>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663"/>
                                        </p:tgtEl>
                                        <p:attrNameLst>
                                          <p:attrName>style.visibility</p:attrName>
                                        </p:attrNameLst>
                                      </p:cBhvr>
                                      <p:to>
                                        <p:strVal val="visible"/>
                                      </p:to>
                                    </p:set>
                                    <p:animEffect transition="in" filter="circle(in)">
                                      <p:cBhvr>
                                        <p:cTn id="7" dur="2000"/>
                                        <p:tgtEl>
                                          <p:spTgt spid="2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782230598105_1_1"/>
</p:tagLst>
</file>

<file path=ppt/theme/theme1.xml><?xml version="1.0" encoding="utf-8"?>
<a:theme xmlns:a="http://schemas.openxmlformats.org/drawingml/2006/main" name="World  Otter  Day by Slidesgo">
  <a:themeElements>
    <a:clrScheme name="Simple Light">
      <a:dk1>
        <a:srgbClr val="9B3A14"/>
      </a:dk1>
      <a:lt1>
        <a:srgbClr val="FFFFFF"/>
      </a:lt1>
      <a:dk2>
        <a:srgbClr val="EB7D23"/>
      </a:dk2>
      <a:lt2>
        <a:srgbClr val="CC570C"/>
      </a:lt2>
      <a:accent1>
        <a:srgbClr val="FFA444"/>
      </a:accent1>
      <a:accent2>
        <a:srgbClr val="F7CDAC"/>
      </a:accent2>
      <a:accent3>
        <a:srgbClr val="FDB58D"/>
      </a:accent3>
      <a:accent4>
        <a:srgbClr val="FFFFFF"/>
      </a:accent4>
      <a:accent5>
        <a:srgbClr val="FFFFFF"/>
      </a:accent5>
      <a:accent6>
        <a:srgbClr val="FFFFFF"/>
      </a:accent6>
      <a:hlink>
        <a:srgbClr val="97502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2384</Words>
  <Application>WPS Presentation</Application>
  <PresentationFormat/>
  <Paragraphs>216</Paragraphs>
  <Slides>48</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48</vt:i4>
      </vt:variant>
    </vt:vector>
  </HeadingPairs>
  <TitlesOfParts>
    <vt:vector size="60" baseType="lpstr">
      <vt:lpstr>Arial</vt:lpstr>
      <vt:lpstr>SimSun</vt:lpstr>
      <vt:lpstr>Wingdings</vt:lpstr>
      <vt:lpstr>Arial</vt:lpstr>
      <vt:lpstr>Chela One</vt:lpstr>
      <vt:lpstr>Comfortaa Medium</vt:lpstr>
      <vt:lpstr>Delius Unicase</vt:lpstr>
      <vt:lpstr>Segoe Print</vt:lpstr>
      <vt:lpstr>Comfortaa</vt:lpstr>
      <vt:lpstr>Microsoft YaHei</vt:lpstr>
      <vt:lpstr>Arial Unicode MS</vt:lpstr>
      <vt:lpstr>World  Otter  Day by Slidesgo</vt:lpstr>
      <vt:lpstr>Otter</vt:lpstr>
      <vt:lpstr>Otters</vt:lpstr>
      <vt:lpstr>02</vt:lpstr>
      <vt:lpstr>01</vt:lpstr>
      <vt:lpstr>01</vt:lpstr>
      <vt:lpstr>An Otter is a  MAMMAL</vt:lpstr>
      <vt:lpstr>Otters live in</vt:lpstr>
      <vt:lpstr>PowerPoint 演示文稿</vt:lpstr>
      <vt:lpstr>Lakes </vt:lpstr>
      <vt:lpstr>Lake</vt:lpstr>
      <vt:lpstr>Wetlands</vt:lpstr>
      <vt:lpstr>Wetlands</vt:lpstr>
      <vt:lpstr>ceans</vt:lpstr>
      <vt:lpstr>Their fur</vt:lpstr>
      <vt:lpstr>Their fur</vt:lpstr>
      <vt:lpstr>Otters are good at swimming</vt:lpstr>
      <vt:lpstr>They can swim at speeds up to 14 kilometers per hour.</vt:lpstr>
      <vt:lpstr>Otters diet</vt:lpstr>
      <vt:lpstr>02. Otters diet</vt:lpstr>
      <vt:lpstr>For example:</vt:lpstr>
      <vt:lpstr>For example:</vt:lpstr>
      <vt:lpstr>For example:</vt:lpstr>
      <vt:lpstr>For example:</vt:lpstr>
      <vt:lpstr>And they hunt for food in the water^^</vt:lpstr>
      <vt:lpstr>03</vt:lpstr>
      <vt:lpstr>03</vt:lpstr>
      <vt:lpstr>Birth</vt:lpstr>
      <vt:lpstr>3.1 Pup</vt:lpstr>
      <vt:lpstr>A baby otter is called a pup. </vt:lpstr>
      <vt:lpstr>A baby otter is called a pup. </vt:lpstr>
      <vt:lpstr>The pup depends on its mother for food and protection. </vt:lpstr>
      <vt:lpstr> 3.2 Young Otters</vt:lpstr>
      <vt:lpstr>Young otters learn how to swim </vt:lpstr>
      <vt:lpstr>3.3 Adult Otters</vt:lpstr>
      <vt:lpstr>PowerPoint 演示文稿</vt:lpstr>
      <vt:lpstr>They also learn how to hunt and survive</vt:lpstr>
      <vt:lpstr>They also learn how to hunt and survive.</vt:lpstr>
      <vt:lpstr>3.4 New Generation </vt:lpstr>
      <vt:lpstr>Adult otters have pups of their own. </vt:lpstr>
      <vt:lpstr>Adult otters have pups of their own. </vt:lpstr>
      <vt:lpstr>The life cycle then starts again. </vt:lpstr>
      <vt:lpstr> 4. Otters Facts</vt:lpstr>
      <vt:lpstr>Some otters use rocks to break and open shells. </vt:lpstr>
      <vt:lpstr>Sea otters sometimes hold hands while sleeping. </vt:lpstr>
      <vt:lpstr> Otters have one of the thickest fur coats in the animal world. </vt:lpstr>
      <vt:lpstr>Thanks for listening!</vt:lpstr>
      <vt:lpstr>Thank you Ms.Mona Grace and Mr.Lữ Hồng Hải teaching me!</vt:lpstr>
      <vt:lpstr>Thank you Ms.Mona Grace and Mr.Lữ Hồng Hải teaching 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Otter</dc:title>
  <dc:creator/>
  <cp:lastModifiedBy>HP</cp:lastModifiedBy>
  <cp:revision>25</cp:revision>
  <dcterms:created xsi:type="dcterms:W3CDTF">2026-06-21T13:30:00Z</dcterms:created>
  <dcterms:modified xsi:type="dcterms:W3CDTF">2026-06-23T16:44:29Z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1033-12.1.0.26880</vt:lpwstr>
  </property>
  <property fmtid="{D5CDD505-2E9C-101B-9397-08002B2CF9AE}" pid="3" name="ICV">
    <vt:lpwstr>F66B26E962FC44AE98070486EF8C72D8_12</vt:lpwstr>
  </property>
</Properties>
</file>